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5" r:id="rId3"/>
    <p:sldId id="286" r:id="rId4"/>
    <p:sldId id="287" r:id="rId5"/>
    <p:sldId id="288" r:id="rId6"/>
    <p:sldId id="289" r:id="rId7"/>
    <p:sldId id="290" r:id="rId8"/>
    <p:sldId id="294" r:id="rId9"/>
    <p:sldId id="295" r:id="rId10"/>
    <p:sldId id="296" r:id="rId11"/>
    <p:sldId id="298" r:id="rId12"/>
    <p:sldId id="297" r:id="rId13"/>
    <p:sldId id="300" r:id="rId14"/>
    <p:sldId id="301" r:id="rId15"/>
    <p:sldId id="299" r:id="rId16"/>
    <p:sldId id="302" r:id="rId17"/>
    <p:sldId id="303" r:id="rId18"/>
    <p:sldId id="304" r:id="rId19"/>
    <p:sldId id="305" r:id="rId20"/>
    <p:sldId id="306" r:id="rId21"/>
    <p:sldId id="307" r:id="rId22"/>
    <p:sldId id="313" r:id="rId23"/>
    <p:sldId id="308" r:id="rId24"/>
    <p:sldId id="309" r:id="rId25"/>
    <p:sldId id="310" r:id="rId26"/>
    <p:sldId id="311" r:id="rId27"/>
    <p:sldId id="314" r:id="rId28"/>
    <p:sldId id="315" r:id="rId2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90"/>
    <a:srgbClr val="6A1A7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C16ED5-808B-4AAF-BB47-6F1CE29ED88A}" v="72" dt="2026-02-24T15:36:13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>
        <p:scale>
          <a:sx n="70" d="100"/>
          <a:sy n="70" d="100"/>
        </p:scale>
        <p:origin x="52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845838D0-62FC-8A70-7228-917B3783E185}"/>
              </a:ext>
            </a:extLst>
          </p:cNvPr>
          <p:cNvSpPr txBox="1"/>
          <p:nvPr/>
        </p:nvSpPr>
        <p:spPr>
          <a:xfrm>
            <a:off x="1702854" y="0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C84E9F3-6956-D2FE-262B-B408DB77B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258" y="607585"/>
            <a:ext cx="9587484" cy="564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91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F729-A779-1A85-778E-3CDEEC391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C8E1421-2968-0F7A-512C-7FC310BC9EB3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9C7C3A-DB18-315E-56A4-A9EBF9919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879475"/>
            <a:ext cx="8610600" cy="50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1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FC199-5909-D75A-2EE8-C2930F514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4CA436-3EB3-A894-6B11-C1AF02CB6EDC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C149199-7D44-62CF-580E-7ADCC1589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800100"/>
            <a:ext cx="8610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80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BCC8D-CE46-7B82-AA65-7E1488D60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304FCE4-674A-401E-8BC0-E2AFB696ED33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EE38F18-9086-8DEE-B197-5EBFE39A0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198" y="588077"/>
            <a:ext cx="8462772" cy="578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14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6D679-44CA-3BE8-CDD6-21B74FCE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BF45126-D7F5-96A1-5E18-FD3A4C4F981E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943E43-82AD-E435-2511-8D6BFCD44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60" y="588076"/>
            <a:ext cx="8769096" cy="580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66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7CF3E-5003-EF83-F6DB-FFB7C6AE8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71A6B33-2BF4-FCE5-F69C-1E40FFDC3253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41B401-B788-B505-D6CC-AAF66B4E9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56" y="731520"/>
            <a:ext cx="3566160" cy="55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33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F027D-463C-9EF1-1447-94C14F6F1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F4A953-1DDF-A900-5C4F-F5F760C90F66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8C60D5-8EEB-46F8-9C7A-7EF47281F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238" y="588077"/>
            <a:ext cx="6613524" cy="583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92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E10A7-B42F-9BF8-8BCB-ED603B761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FDA7B67-744F-0C5E-6367-001F911F63D8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C25E0B-78BB-1A71-94C7-752D86C1A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998" y="588076"/>
            <a:ext cx="9176004" cy="567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55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9A5A4-96F7-E1CD-8322-174949317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CCCC1C-502E-6B2B-C88F-D183357494E2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FDD652-DE74-1693-E359-6467340A0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336" y="588076"/>
            <a:ext cx="8855964" cy="575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86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79331-CBE7-4341-2035-247FE784E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FDF971-7F47-0274-E89D-9B93A1947ACD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0002DB4-DC92-7558-CE37-2FC7000FA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816" y="581021"/>
            <a:ext cx="8444484" cy="581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14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B4CF4-7A77-DFB6-406D-ACF517A81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FA75560-9AAF-6E49-B92A-BF53800B6EF3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B00E4D-6B9A-4562-ADE8-53170AA9B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498" y="665332"/>
            <a:ext cx="8234172" cy="565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5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0A67-8B5E-A0AC-842C-D5ACEEA2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6A2890-0E73-3892-DCF8-D23E7D43C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200" y="960120"/>
            <a:ext cx="7521600" cy="529146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75A097B-CDD5-A7BE-8C84-7F0472A2BDEE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273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165A-7E60-F88B-F6D5-E04890EF3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9482042-2BA3-BA2E-5EE9-51CED2A43AF7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98C66B-883B-EB7B-7B1B-6A0468CCF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732917"/>
            <a:ext cx="8610600" cy="526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11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3219C-3D9B-0CF6-ED2D-F0462B7F7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A14E064-8100-FEAA-8412-AED28670AB9A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719D3FA-7243-6D00-ECAA-99608C2D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112" y="615264"/>
            <a:ext cx="8407908" cy="576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62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DF6D-8A07-05A4-BF11-410822F8C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062762-D583-6E2B-213F-60E211F2B94A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2025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F7B3B-FA5E-0761-F62E-486B429E9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689" y="588076"/>
            <a:ext cx="6238621" cy="570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96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B431B-5149-ACD7-5C8F-E36D63F35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E2EE110-A737-0EBD-A503-588FCB038423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D53F0E8-1E01-D8AE-E8AB-DCAAFAE93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112" y="666009"/>
            <a:ext cx="8462772" cy="581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37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036C-E504-EB02-5495-BCF622C6C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FEEE5EA-9608-88DA-A149-06492AE29C9B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D0C54B-7080-B556-AFDC-1A73CC66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357" y="720725"/>
            <a:ext cx="8610600" cy="541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70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E98B9-EF89-8EA1-3287-33BA17388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DC9D539-F48E-39A9-78C2-6D0620FD521C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C831F5-BBE5-777E-17A5-048372281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99" y="794384"/>
            <a:ext cx="9181417" cy="542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18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C17B5-21DD-32AD-CD7A-8FC18F1B7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04DF250-5B21-AEEE-4731-3645F737021F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BE7CD96-F07C-35B6-B859-EDE75B1E1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256" y="650453"/>
            <a:ext cx="8325612" cy="571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62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A3C4E-114E-C643-C9E4-C09F5B887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4F44F7-7699-B098-AF2D-D560710B4EB0}"/>
              </a:ext>
            </a:extLst>
          </p:cNvPr>
          <p:cNvSpPr txBox="1"/>
          <p:nvPr/>
        </p:nvSpPr>
        <p:spPr>
          <a:xfrm>
            <a:off x="1159275" y="675327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889C94-A525-8E2B-0991-A0D853DE7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637" y="1584705"/>
            <a:ext cx="3776726" cy="399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88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43AD4-647F-F039-BC24-83ACF8943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B9D8BD6-0142-D794-DC93-63E4FA71ED46}"/>
              </a:ext>
            </a:extLst>
          </p:cNvPr>
          <p:cNvSpPr txBox="1"/>
          <p:nvPr/>
        </p:nvSpPr>
        <p:spPr>
          <a:xfrm>
            <a:off x="1150131" y="-12088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2026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22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18348-48A1-1E80-407F-38AA259DF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BF48AE-50C0-D6F3-523C-B331E18B4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732" y="995299"/>
            <a:ext cx="8610600" cy="52514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951696E-FF35-BE21-1D73-DB08E29D8A56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470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86FDF-F7C5-F3F1-ABD1-512FC84A7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23885D8-AF1C-6860-7D5E-5119AEAE7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708" y="729560"/>
            <a:ext cx="8610600" cy="55816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EDF5564-00D6-F7D5-2B0D-A97E41C38551}"/>
              </a:ext>
            </a:extLst>
          </p:cNvPr>
          <p:cNvSpPr txBox="1"/>
          <p:nvPr/>
        </p:nvSpPr>
        <p:spPr>
          <a:xfrm>
            <a:off x="934758" y="0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4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BF9CB-4AF5-AA92-608C-B862CE855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2CF198A-C8BC-ABD6-417C-DBE0724AE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872" y="655093"/>
            <a:ext cx="9957816" cy="576640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7A79BF8-3811-7EC5-2312-549A2BE06D77}"/>
              </a:ext>
            </a:extLst>
          </p:cNvPr>
          <p:cNvSpPr txBox="1"/>
          <p:nvPr/>
        </p:nvSpPr>
        <p:spPr>
          <a:xfrm>
            <a:off x="837222" y="0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60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01C99-8497-0A8E-9ADD-DD59D4757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FD9849-88C4-9E3B-FDA8-CC1E418E6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690" y="730342"/>
            <a:ext cx="6546469" cy="53973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7353560-0631-5EC3-AB65-FFF29ABD4F2E}"/>
              </a:ext>
            </a:extLst>
          </p:cNvPr>
          <p:cNvSpPr txBox="1"/>
          <p:nvPr/>
        </p:nvSpPr>
        <p:spPr>
          <a:xfrm>
            <a:off x="961471" y="0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9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6B4FE-7EE4-23A3-92F5-4FB5449BA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86E984-47AF-9762-0A1A-614A3C84D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941197"/>
            <a:ext cx="4325112" cy="526623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6AF2992-3B2B-9DA3-AF2A-4A1027CFF5AF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2023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72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CB814-50FF-3D33-BAAC-B76A4982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0F5B48-A30A-B6B4-68F4-83BC8071CBB1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92A65D4-E42D-C5EE-56CE-78C2881DA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479" y="858144"/>
            <a:ext cx="8321041" cy="554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50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31A07-65F8-7257-E26D-7F421D52E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1224C6-2F48-66A8-7471-CD721B7C5121}"/>
              </a:ext>
            </a:extLst>
          </p:cNvPr>
          <p:cNvSpPr txBox="1"/>
          <p:nvPr/>
        </p:nvSpPr>
        <p:spPr>
          <a:xfrm>
            <a:off x="943902" y="192024"/>
            <a:ext cx="100929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VIGENTES 2024</a:t>
            </a:r>
          </a:p>
          <a:p>
            <a:pPr algn="ctr"/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9BB16C-5816-8752-9A79-01A3C01DC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912749"/>
            <a:ext cx="8610600" cy="541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934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1411</TotalTime>
  <Words>84</Words>
  <Application>Microsoft Office PowerPoint</Application>
  <PresentationFormat>Panorámica</PresentationFormat>
  <Paragraphs>28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4" baseType="lpstr">
      <vt:lpstr>Aptos</vt:lpstr>
      <vt:lpstr>Arial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DANIELA FERNANDA SANTA</cp:lastModifiedBy>
  <cp:revision>13</cp:revision>
  <dcterms:created xsi:type="dcterms:W3CDTF">2025-12-09T16:21:20Z</dcterms:created>
  <dcterms:modified xsi:type="dcterms:W3CDTF">2026-08-26T20:16:40Z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