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66" r:id="rId3"/>
    <p:sldId id="285" r:id="rId4"/>
    <p:sldId id="287" r:id="rId5"/>
    <p:sldId id="286" r:id="rId6"/>
    <p:sldId id="284" r:id="rId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90"/>
    <a:srgbClr val="6A1A75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297545-33E8-4D1E-9CFE-3311807226CE}" v="1" dt="2026-08-04T21:35:26.1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6" autoAdjust="0"/>
    <p:restoredTop sz="94660"/>
  </p:normalViewPr>
  <p:slideViewPr>
    <p:cSldViewPr snapToGrid="0">
      <p:cViewPr varScale="1">
        <p:scale>
          <a:sx n="81" d="100"/>
          <a:sy n="81" d="100"/>
        </p:scale>
        <p:origin x="72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ETH GABRIELA SERRANO" userId="7ddc8927-66aa-4e81-92ea-8e71a6036fc1" providerId="ADAL" clId="{9FD7D5B1-0F9B-403F-8EDF-986048E2283B}"/>
    <pc:docChg chg="modSld sldOrd">
      <pc:chgData name="LISETH GABRIELA SERRANO" userId="7ddc8927-66aa-4e81-92ea-8e71a6036fc1" providerId="ADAL" clId="{9FD7D5B1-0F9B-403F-8EDF-986048E2283B}" dt="2026-08-04T21:37:04.468" v="2"/>
      <pc:docMkLst>
        <pc:docMk/>
      </pc:docMkLst>
      <pc:sldChg chg="addSp delSp modSp ord">
        <pc:chgData name="LISETH GABRIELA SERRANO" userId="7ddc8927-66aa-4e81-92ea-8e71a6036fc1" providerId="ADAL" clId="{9FD7D5B1-0F9B-403F-8EDF-986048E2283B}" dt="2026-08-04T21:37:04.468" v="2"/>
        <pc:sldMkLst>
          <pc:docMk/>
          <pc:sldMk cId="3700625199" sldId="286"/>
        </pc:sldMkLst>
        <pc:spChg chg="add del mod">
          <ac:chgData name="LISETH GABRIELA SERRANO" userId="7ddc8927-66aa-4e81-92ea-8e71a6036fc1" providerId="ADAL" clId="{9FD7D5B1-0F9B-403F-8EDF-986048E2283B}" dt="2026-08-04T21:35:34.443" v="1"/>
          <ac:spMkLst>
            <pc:docMk/>
            <pc:sldMk cId="3700625199" sldId="286"/>
            <ac:spMk id="4" creationId="{84A671AA-E585-1EFE-0EE9-EDC8DFD8AC3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apositiva de 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101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a de 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7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</p:spTree>
    <p:extLst>
      <p:ext uri="{BB962C8B-B14F-4D97-AF65-F5344CB8AC3E}">
        <p14:creationId xmlns:p14="http://schemas.microsoft.com/office/powerpoint/2010/main" val="4078548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CF3EA8-A1D3-429E-BD2A-8EDC626C0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1A75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E8A3F6-7382-43B6-B821-3624D7241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6922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 oscu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6A5BAF7-1349-45AE-B88A-AD4D4FDD56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5CF3EA8-A1D3-429E-BD2A-8EDC626C0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0090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E8A3F6-7382-43B6-B821-3624D7241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18379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F76123-8E82-4E01-ACF2-3B4ED5FC2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6BC971-01B7-4018-8117-16F1796014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3A1B61C-772F-4911-90B9-B1A51D081A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7134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B06308-8881-4EB7-91D3-97767645D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8907A4-8BBD-4F7B-BC0E-8537293B5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CFB040A-F36E-4595-8B71-C6BDA99F1D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39989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AE9B89C-F60E-4779-969B-1F0749D1E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0"/>
            <a:ext cx="121857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4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848B8C62-2D18-447D-B0BB-BE1EC8107B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20910" y="2766218"/>
            <a:ext cx="4406462" cy="1325563"/>
          </a:xfrm>
        </p:spPr>
        <p:txBody>
          <a:bodyPr/>
          <a:lstStyle/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B</a:t>
            </a:r>
          </a:p>
        </p:txBody>
      </p:sp>
    </p:spTree>
    <p:extLst>
      <p:ext uri="{BB962C8B-B14F-4D97-AF65-F5344CB8AC3E}">
        <p14:creationId xmlns:p14="http://schemas.microsoft.com/office/powerpoint/2010/main" val="554242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BF45AEA0-B7F7-47E4-9C15-B5EC56FAC7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6717" y="2642200"/>
            <a:ext cx="4963510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C</a:t>
            </a:r>
          </a:p>
        </p:txBody>
      </p:sp>
    </p:spTree>
    <p:extLst>
      <p:ext uri="{BB962C8B-B14F-4D97-AF65-F5344CB8AC3E}">
        <p14:creationId xmlns:p14="http://schemas.microsoft.com/office/powerpoint/2010/main" val="3946038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apositiva de 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8BFF93B-3267-53EF-0B2C-BEABECD982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98" y="0"/>
            <a:ext cx="12185702" cy="685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09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CBBA54D3-7DE7-4984-91A8-FCAD81B05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3049" y="2766218"/>
            <a:ext cx="4532586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D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C90F7CD-D746-0B3D-3AE6-7478CE3368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99" y="3543"/>
            <a:ext cx="12185701" cy="685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456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93867104-0180-4295-8EA4-DC55E5C2D0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2441" y="2642200"/>
            <a:ext cx="4017579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E</a:t>
            </a:r>
          </a:p>
        </p:txBody>
      </p:sp>
    </p:spTree>
    <p:extLst>
      <p:ext uri="{BB962C8B-B14F-4D97-AF65-F5344CB8AC3E}">
        <p14:creationId xmlns:p14="http://schemas.microsoft.com/office/powerpoint/2010/main" val="2039043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3A6FA74B-6438-4576-98CB-29F6B423A3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7847" y="2766218"/>
            <a:ext cx="4238297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F</a:t>
            </a:r>
          </a:p>
        </p:txBody>
      </p:sp>
    </p:spTree>
    <p:extLst>
      <p:ext uri="{BB962C8B-B14F-4D97-AF65-F5344CB8AC3E}">
        <p14:creationId xmlns:p14="http://schemas.microsoft.com/office/powerpoint/2010/main" val="95824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9A6E033D-634D-4AF1-A914-94486B0F36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8869" y="2766218"/>
            <a:ext cx="441697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G</a:t>
            </a:r>
          </a:p>
        </p:txBody>
      </p:sp>
    </p:spTree>
    <p:extLst>
      <p:ext uri="{BB962C8B-B14F-4D97-AF65-F5344CB8AC3E}">
        <p14:creationId xmlns:p14="http://schemas.microsoft.com/office/powerpoint/2010/main" val="1867093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</p:spTree>
    <p:extLst>
      <p:ext uri="{BB962C8B-B14F-4D97-AF65-F5344CB8AC3E}">
        <p14:creationId xmlns:p14="http://schemas.microsoft.com/office/powerpoint/2010/main" val="3727719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23D32E18-4432-459A-9ABB-E4F2B2208F4A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EB6C7FE-F001-4585-9008-9AC15A12F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C2867D-2791-4E61-AB70-7F33CC8ED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E3BA9DD-EDAB-0E39-D531-3A092D32B01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214938" y="6642100"/>
            <a:ext cx="17875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s-CO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DOCUMENTO DE USO INTERNO</a:t>
            </a:r>
          </a:p>
        </p:txBody>
      </p:sp>
    </p:spTree>
    <p:extLst>
      <p:ext uri="{BB962C8B-B14F-4D97-AF65-F5344CB8AC3E}">
        <p14:creationId xmlns:p14="http://schemas.microsoft.com/office/powerpoint/2010/main" val="2456487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0" r:id="rId3"/>
    <p:sldLayoutId id="2147483671" r:id="rId4"/>
    <p:sldLayoutId id="2147483661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50" r:id="rId11"/>
    <p:sldLayoutId id="2147483669" r:id="rId12"/>
    <p:sldLayoutId id="2147483652" r:id="rId13"/>
    <p:sldLayoutId id="2147483656" r:id="rId14"/>
    <p:sldLayoutId id="214748367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6A1A7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82A1B23-FE9F-49D1-9A7D-534DB30E1E4F}"/>
              </a:ext>
            </a:extLst>
          </p:cNvPr>
          <p:cNvSpPr txBox="1"/>
          <p:nvPr/>
        </p:nvSpPr>
        <p:spPr>
          <a:xfrm>
            <a:off x="7388957" y="3963373"/>
            <a:ext cx="49600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INNOVACIÓN </a:t>
            </a:r>
          </a:p>
          <a:p>
            <a:r>
              <a:rPr lang="es-CO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INTERNA 2024</a:t>
            </a:r>
          </a:p>
        </p:txBody>
      </p:sp>
    </p:spTree>
    <p:extLst>
      <p:ext uri="{BB962C8B-B14F-4D97-AF65-F5344CB8AC3E}">
        <p14:creationId xmlns:p14="http://schemas.microsoft.com/office/powerpoint/2010/main" val="1684164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75AD0A8C-26F5-477A-6551-F9882D26D302}"/>
              </a:ext>
            </a:extLst>
          </p:cNvPr>
          <p:cNvSpPr txBox="1"/>
          <p:nvPr/>
        </p:nvSpPr>
        <p:spPr>
          <a:xfrm>
            <a:off x="1230550" y="2964203"/>
            <a:ext cx="2600471" cy="575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2800" b="1" dirty="0">
                <a:solidFill>
                  <a:schemeClr val="accent1"/>
                </a:solidFill>
              </a:rPr>
              <a:t>CONTENIDO</a:t>
            </a:r>
            <a:endParaRPr sz="2800" b="1" dirty="0">
              <a:solidFill>
                <a:schemeClr val="accent1"/>
              </a:solidFill>
            </a:endParaRPr>
          </a:p>
        </p:txBody>
      </p:sp>
      <p:sp>
        <p:nvSpPr>
          <p:cNvPr id="3" name="Sepcs contenido">
            <a:extLst>
              <a:ext uri="{FF2B5EF4-FFF2-40B4-BE49-F238E27FC236}">
                <a16:creationId xmlns:a16="http://schemas.microsoft.com/office/drawing/2014/main" id="{7DAF50F6-02F2-3F8C-1F5B-BAD6CAD3586B}"/>
              </a:ext>
            </a:extLst>
          </p:cNvPr>
          <p:cNvSpPr txBox="1"/>
          <p:nvPr/>
        </p:nvSpPr>
        <p:spPr>
          <a:xfrm>
            <a:off x="1107054" y="3692044"/>
            <a:ext cx="3945794" cy="882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Laboratorio de Innovación</a:t>
            </a:r>
          </a:p>
          <a:p>
            <a:pPr marL="285750" indent="-285750">
              <a:buFont typeface="Arial" panose="020B0604020202020204" pitchFamily="34" charset="0"/>
              <a:buChar char="•"/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Convocatoria </a:t>
            </a:r>
          </a:p>
          <a:p>
            <a:pPr marL="171450" indent="-171450">
              <a:buFont typeface="Arial" panose="020B0604020202020204" pitchFamily="34" charset="0"/>
              <a:buChar char="•"/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Desarrollo</a:t>
            </a:r>
            <a:endParaRPr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860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342D4-41F3-F425-C374-45999780D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656126FA-A217-02EF-2225-EB12824AA2B2}"/>
              </a:ext>
            </a:extLst>
          </p:cNvPr>
          <p:cNvSpPr txBox="1"/>
          <p:nvPr/>
        </p:nvSpPr>
        <p:spPr>
          <a:xfrm>
            <a:off x="1128074" y="217592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chemeClr val="accent5"/>
                </a:solidFill>
              </a:rPr>
              <a:t>LABORATORIO </a:t>
            </a:r>
            <a:r>
              <a:rPr lang="es-CO" sz="3600" b="1" dirty="0">
                <a:solidFill>
                  <a:srgbClr val="FF0090"/>
                </a:solidFill>
              </a:rPr>
              <a:t>DE INNOVACIÓN</a:t>
            </a:r>
            <a:endParaRPr sz="3600" b="1" dirty="0">
              <a:solidFill>
                <a:srgbClr val="FF0090"/>
              </a:solidFill>
            </a:endParaRPr>
          </a:p>
        </p:txBody>
      </p:sp>
      <p:sp>
        <p:nvSpPr>
          <p:cNvPr id="8" name="Tipo de letra: Verdana…">
            <a:extLst>
              <a:ext uri="{FF2B5EF4-FFF2-40B4-BE49-F238E27FC236}">
                <a16:creationId xmlns:a16="http://schemas.microsoft.com/office/drawing/2014/main" id="{95752C7D-40AC-B267-C29D-33BF6D5655A2}"/>
              </a:ext>
            </a:extLst>
          </p:cNvPr>
          <p:cNvSpPr txBox="1"/>
          <p:nvPr/>
        </p:nvSpPr>
        <p:spPr>
          <a:xfrm>
            <a:off x="364211" y="1751786"/>
            <a:ext cx="11453248" cy="660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lang="es-MX" sz="1200" dirty="0">
              <a:solidFill>
                <a:srgbClr val="6A1A75"/>
              </a:solidFill>
              <a:latin typeface="Verdana"/>
              <a:ea typeface="Verdana"/>
              <a:cs typeface="Verdana"/>
            </a:endParaRPr>
          </a:p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lang="es-MX" sz="1200" dirty="0">
              <a:solidFill>
                <a:srgbClr val="6A1A75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66E5FAE-65FE-1BE9-2E22-59574ED1D01C}"/>
              </a:ext>
            </a:extLst>
          </p:cNvPr>
          <p:cNvSpPr txBox="1"/>
          <p:nvPr/>
        </p:nvSpPr>
        <p:spPr>
          <a:xfrm>
            <a:off x="734500" y="1898754"/>
            <a:ext cx="10712669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2000" dirty="0"/>
              <a:t>El Laboratorio de Innovación de La Previsora es una iniciativa liderada por la Gerencia de Innovación y Procesos que promueve la generación de ideas y soluciones orientadas a la generación valor en la organización. A través de este espacio, se impulsa la participación de los colaboradores en la optimización de procesos, desarrollo de habilidades digitales, la automatización de tareas y la identificación de oportunidades de transformación, aprovechando su conocimiento y experiencia para fortalecer la eficiencia operativa, la innovación y la creación de valor para la Compañía.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61217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384BB-AFE9-D92A-501F-89BD7E97D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1C8A79BE-5ED0-0768-3571-E6E628397051}"/>
              </a:ext>
            </a:extLst>
          </p:cNvPr>
          <p:cNvSpPr/>
          <p:nvPr/>
        </p:nvSpPr>
        <p:spPr>
          <a:xfrm>
            <a:off x="3862552" y="1308538"/>
            <a:ext cx="4374931" cy="49030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Sepcs contenido">
            <a:extLst>
              <a:ext uri="{FF2B5EF4-FFF2-40B4-BE49-F238E27FC236}">
                <a16:creationId xmlns:a16="http://schemas.microsoft.com/office/drawing/2014/main" id="{CB6C8108-7717-1ABE-B852-BB2255DDBF1C}"/>
              </a:ext>
            </a:extLst>
          </p:cNvPr>
          <p:cNvSpPr txBox="1"/>
          <p:nvPr/>
        </p:nvSpPr>
        <p:spPr>
          <a:xfrm>
            <a:off x="1128074" y="217592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chemeClr val="accent5"/>
                </a:solidFill>
              </a:rPr>
              <a:t>CONVOCATORIA</a:t>
            </a:r>
            <a:endParaRPr sz="3600" b="1" dirty="0">
              <a:solidFill>
                <a:schemeClr val="accent5"/>
              </a:solidFill>
            </a:endParaRPr>
          </a:p>
        </p:txBody>
      </p:sp>
      <p:sp>
        <p:nvSpPr>
          <p:cNvPr id="8" name="Tipo de letra: Verdana…">
            <a:extLst>
              <a:ext uri="{FF2B5EF4-FFF2-40B4-BE49-F238E27FC236}">
                <a16:creationId xmlns:a16="http://schemas.microsoft.com/office/drawing/2014/main" id="{26C2A5B0-6D22-8AD1-5BF9-EEAD1893AEE5}"/>
              </a:ext>
            </a:extLst>
          </p:cNvPr>
          <p:cNvSpPr txBox="1"/>
          <p:nvPr/>
        </p:nvSpPr>
        <p:spPr>
          <a:xfrm>
            <a:off x="364211" y="1751786"/>
            <a:ext cx="11453248" cy="660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lang="es-MX" sz="1200" dirty="0">
              <a:solidFill>
                <a:srgbClr val="6A1A75"/>
              </a:solidFill>
              <a:latin typeface="Verdana"/>
              <a:ea typeface="Verdana"/>
              <a:cs typeface="Verdana"/>
            </a:endParaRPr>
          </a:p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lang="es-MX" sz="1200" dirty="0">
              <a:solidFill>
                <a:srgbClr val="6A1A75"/>
              </a:solidFill>
              <a:latin typeface="Verdana"/>
              <a:ea typeface="Verdana"/>
              <a:cs typeface="Verdana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5857BF2-49F3-8365-77F3-59C01CA62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616" y="1399782"/>
            <a:ext cx="4229039" cy="481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571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2B9F2-60B4-5083-B5E6-479552848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53210C2F-8D3F-7C4B-D90F-420C0C8F32B0}"/>
              </a:ext>
            </a:extLst>
          </p:cNvPr>
          <p:cNvSpPr txBox="1"/>
          <p:nvPr/>
        </p:nvSpPr>
        <p:spPr>
          <a:xfrm>
            <a:off x="844294" y="217592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chemeClr val="accent1"/>
                </a:solidFill>
              </a:rPr>
              <a:t>DESARROLLO</a:t>
            </a:r>
            <a:endParaRPr sz="3600" b="1" dirty="0">
              <a:solidFill>
                <a:schemeClr val="accent1"/>
              </a:solidFill>
            </a:endParaRPr>
          </a:p>
        </p:txBody>
      </p:sp>
      <p:sp>
        <p:nvSpPr>
          <p:cNvPr id="8" name="Tipo de letra: Verdana…">
            <a:extLst>
              <a:ext uri="{FF2B5EF4-FFF2-40B4-BE49-F238E27FC236}">
                <a16:creationId xmlns:a16="http://schemas.microsoft.com/office/drawing/2014/main" id="{D5D51008-387F-B5C8-C444-FE32FC4EF31D}"/>
              </a:ext>
            </a:extLst>
          </p:cNvPr>
          <p:cNvSpPr txBox="1"/>
          <p:nvPr/>
        </p:nvSpPr>
        <p:spPr>
          <a:xfrm>
            <a:off x="364211" y="1751786"/>
            <a:ext cx="11453248" cy="383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lang="es-MX" sz="1200" dirty="0">
              <a:solidFill>
                <a:srgbClr val="6A1A75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5B7C1E5-9E67-5DBD-A2A3-3F2253057571}"/>
              </a:ext>
            </a:extLst>
          </p:cNvPr>
          <p:cNvSpPr txBox="1"/>
          <p:nvPr/>
        </p:nvSpPr>
        <p:spPr>
          <a:xfrm>
            <a:off x="441434" y="1728723"/>
            <a:ext cx="11177751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CO" sz="2000" dirty="0"/>
              <a:t>•Desarrollo la 1ra versión de los criterios de evaluación de proyectos de innovación.</a:t>
            </a:r>
          </a:p>
          <a:p>
            <a:pPr algn="just">
              <a:lnSpc>
                <a:spcPct val="150000"/>
              </a:lnSpc>
            </a:pPr>
            <a:r>
              <a:rPr lang="es-CO" sz="2000" dirty="0"/>
              <a:t>•Contrato un equipo consultor para guiar metodológicamente a los equipos en la formulación de proyectos de innovación.</a:t>
            </a:r>
          </a:p>
          <a:p>
            <a:pPr algn="just">
              <a:lnSpc>
                <a:spcPct val="150000"/>
              </a:lnSpc>
            </a:pPr>
            <a:r>
              <a:rPr lang="es-CO" sz="2000" dirty="0"/>
              <a:t>•Premiación:  Definió reconocer a los tres primeros lugares y entregar una bonificación a los equipos que finalizaron y no ganaron.</a:t>
            </a:r>
          </a:p>
          <a:p>
            <a:pPr algn="just">
              <a:lnSpc>
                <a:spcPct val="150000"/>
              </a:lnSpc>
            </a:pPr>
            <a:r>
              <a:rPr lang="es-CO" sz="2000" dirty="0"/>
              <a:t>•Realizó la premiación a 3 equipos por un jurado externo, evento realizado en el auditorio de La Previsora Seguros, con un total de 11 equipos inscritos. 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00625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1448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revi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32D91"/>
      </a:accent1>
      <a:accent2>
        <a:srgbClr val="C830CC"/>
      </a:accent2>
      <a:accent3>
        <a:srgbClr val="92D050"/>
      </a:accent3>
      <a:accent4>
        <a:srgbClr val="00B050"/>
      </a:accent4>
      <a:accent5>
        <a:srgbClr val="962399"/>
      </a:accent5>
      <a:accent6>
        <a:srgbClr val="92D050"/>
      </a:accent6>
      <a:hlink>
        <a:srgbClr val="92D050"/>
      </a:hlink>
      <a:folHlink>
        <a:srgbClr val="EE81BD"/>
      </a:folHlink>
    </a:clrScheme>
    <a:fontScheme name="previ neris">
      <a:majorFont>
        <a:latin typeface="Neris Black"/>
        <a:ea typeface=""/>
        <a:cs typeface=""/>
      </a:majorFont>
      <a:minorFont>
        <a:latin typeface="Neris Light"/>
        <a:ea typeface=""/>
        <a:cs typeface=""/>
      </a:minorFont>
    </a:fontScheme>
    <a:fmtScheme name="Brillant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90BB2066-F956-4E96-9B24-D957F9088D84}" vid="{30FC4DFA-5B3C-45BB-9450-3FBFC4EDAC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previsora 2026</Template>
  <TotalTime>1290</TotalTime>
  <Words>194</Words>
  <Application>Microsoft Office PowerPoint</Application>
  <PresentationFormat>Panorámica</PresentationFormat>
  <Paragraphs>14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Aptos</vt:lpstr>
      <vt:lpstr>Arial</vt:lpstr>
      <vt:lpstr>Neris Black</vt:lpstr>
      <vt:lpstr>Neris Light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NATALIA STEFANI DURAN ROMERO</dc:creator>
  <cp:lastModifiedBy>LISETH GABRIELA SERRANO</cp:lastModifiedBy>
  <cp:revision>15</cp:revision>
  <dcterms:created xsi:type="dcterms:W3CDTF">2025-12-09T16:21:20Z</dcterms:created>
  <dcterms:modified xsi:type="dcterms:W3CDTF">2026-08-04T21:41:17Z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f9f3886-688c-41ec-beb5-f6c446299e5f_Enabled">
    <vt:lpwstr>true</vt:lpwstr>
  </property>
  <property fmtid="{D5CDD505-2E9C-101B-9397-08002B2CF9AE}" pid="3" name="MSIP_Label_1f9f3886-688c-41ec-beb5-f6c446299e5f_SetDate">
    <vt:lpwstr>2026-01-06T15:20:26Z</vt:lpwstr>
  </property>
  <property fmtid="{D5CDD505-2E9C-101B-9397-08002B2CF9AE}" pid="4" name="MSIP_Label_1f9f3886-688c-41ec-beb5-f6c446299e5f_Method">
    <vt:lpwstr>Standard</vt:lpwstr>
  </property>
  <property fmtid="{D5CDD505-2E9C-101B-9397-08002B2CF9AE}" pid="5" name="MSIP_Label_1f9f3886-688c-41ec-beb5-f6c446299e5f_Name">
    <vt:lpwstr>Interno - Acceso abierto (No Cifrado)</vt:lpwstr>
  </property>
  <property fmtid="{D5CDD505-2E9C-101B-9397-08002B2CF9AE}" pid="6" name="MSIP_Label_1f9f3886-688c-41ec-beb5-f6c446299e5f_SiteId">
    <vt:lpwstr>73e84937-70de-4ceb-8f14-b8f9ab356f6e</vt:lpwstr>
  </property>
  <property fmtid="{D5CDD505-2E9C-101B-9397-08002B2CF9AE}" pid="7" name="MSIP_Label_1f9f3886-688c-41ec-beb5-f6c446299e5f_ActionId">
    <vt:lpwstr>fa62d07c-1ba5-4fbd-b212-e4aa40808fdc</vt:lpwstr>
  </property>
  <property fmtid="{D5CDD505-2E9C-101B-9397-08002B2CF9AE}" pid="8" name="MSIP_Label_1f9f3886-688c-41ec-beb5-f6c446299e5f_ContentBits">
    <vt:lpwstr>2</vt:lpwstr>
  </property>
  <property fmtid="{D5CDD505-2E9C-101B-9397-08002B2CF9AE}" pid="9" name="MSIP_Label_1f9f3886-688c-41ec-beb5-f6c446299e5f_Tag">
    <vt:lpwstr>10, 3, 0, 1</vt:lpwstr>
  </property>
  <property fmtid="{D5CDD505-2E9C-101B-9397-08002B2CF9AE}" pid="10" name="ClassificationContentMarkingFooterLocations">
    <vt:lpwstr>Tema de Office:5</vt:lpwstr>
  </property>
  <property fmtid="{D5CDD505-2E9C-101B-9397-08002B2CF9AE}" pid="11" name="ClassificationContentMarkingFooterText">
    <vt:lpwstr>DOCUMENTO DE USO INTERNO</vt:lpwstr>
  </property>
</Properties>
</file>