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6" r:id="rId3"/>
    <p:sldId id="285" r:id="rId4"/>
    <p:sldId id="287" r:id="rId5"/>
    <p:sldId id="286" r:id="rId6"/>
    <p:sldId id="284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90"/>
    <a:srgbClr val="6A1A7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297545-33E8-4D1E-9CFE-3311807226CE}" v="1" dt="2026-08-04T21:35:26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ETH GABRIELA SERRANO" userId="7ddc8927-66aa-4e81-92ea-8e71a6036fc1" providerId="ADAL" clId="{9FD7D5B1-0F9B-403F-8EDF-986048E2283B}"/>
    <pc:docChg chg="custSel modSld sldOrd">
      <pc:chgData name="LISETH GABRIELA SERRANO" userId="7ddc8927-66aa-4e81-92ea-8e71a6036fc1" providerId="ADAL" clId="{9FD7D5B1-0F9B-403F-8EDF-986048E2283B}" dt="2026-08-04T21:50:57.722" v="58" actId="1076"/>
      <pc:docMkLst>
        <pc:docMk/>
      </pc:docMkLst>
      <pc:sldChg chg="modSp mod">
        <pc:chgData name="LISETH GABRIELA SERRANO" userId="7ddc8927-66aa-4e81-92ea-8e71a6036fc1" providerId="ADAL" clId="{9FD7D5B1-0F9B-403F-8EDF-986048E2283B}" dt="2026-08-04T21:45:44.050" v="4" actId="20577"/>
        <pc:sldMkLst>
          <pc:docMk/>
          <pc:sldMk cId="1684164696" sldId="274"/>
        </pc:sldMkLst>
        <pc:spChg chg="mod">
          <ac:chgData name="LISETH GABRIELA SERRANO" userId="7ddc8927-66aa-4e81-92ea-8e71a6036fc1" providerId="ADAL" clId="{9FD7D5B1-0F9B-403F-8EDF-986048E2283B}" dt="2026-08-04T21:45:44.050" v="4" actId="20577"/>
          <ac:spMkLst>
            <pc:docMk/>
            <pc:sldMk cId="1684164696" sldId="274"/>
            <ac:spMk id="3" creationId="{D82A1B23-FE9F-49D1-9A7D-534DB30E1E4F}"/>
          </ac:spMkLst>
        </pc:spChg>
      </pc:sldChg>
      <pc:sldChg chg="addSp delSp modSp mod ord">
        <pc:chgData name="LISETH GABRIELA SERRANO" userId="7ddc8927-66aa-4e81-92ea-8e71a6036fc1" providerId="ADAL" clId="{9FD7D5B1-0F9B-403F-8EDF-986048E2283B}" dt="2026-08-04T21:50:57.722" v="58" actId="1076"/>
        <pc:sldMkLst>
          <pc:docMk/>
          <pc:sldMk cId="3700625199" sldId="286"/>
        </pc:sldMkLst>
        <pc:spChg chg="mod">
          <ac:chgData name="LISETH GABRIELA SERRANO" userId="7ddc8927-66aa-4e81-92ea-8e71a6036fc1" providerId="ADAL" clId="{9FD7D5B1-0F9B-403F-8EDF-986048E2283B}" dt="2026-08-04T21:50:57.722" v="58" actId="1076"/>
          <ac:spMkLst>
            <pc:docMk/>
            <pc:sldMk cId="3700625199" sldId="286"/>
            <ac:spMk id="3" creationId="{85B7C1E5-9E67-5DBD-A2A3-3F2253057571}"/>
          </ac:spMkLst>
        </pc:spChg>
        <pc:spChg chg="add del mod">
          <ac:chgData name="LISETH GABRIELA SERRANO" userId="7ddc8927-66aa-4e81-92ea-8e71a6036fc1" providerId="ADAL" clId="{9FD7D5B1-0F9B-403F-8EDF-986048E2283B}" dt="2026-08-04T21:35:34.443" v="1"/>
          <ac:spMkLst>
            <pc:docMk/>
            <pc:sldMk cId="3700625199" sldId="286"/>
            <ac:spMk id="4" creationId="{84A671AA-E585-1EFE-0EE9-EDC8DFD8AC32}"/>
          </ac:spMkLst>
        </pc:spChg>
      </pc:sldChg>
      <pc:sldChg chg="addSp delSp modSp mod">
        <pc:chgData name="LISETH GABRIELA SERRANO" userId="7ddc8927-66aa-4e81-92ea-8e71a6036fc1" providerId="ADAL" clId="{9FD7D5B1-0F9B-403F-8EDF-986048E2283B}" dt="2026-08-04T21:47:08.693" v="20" actId="14100"/>
        <pc:sldMkLst>
          <pc:docMk/>
          <pc:sldMk cId="586571767" sldId="287"/>
        </pc:sldMkLst>
        <pc:spChg chg="mod">
          <ac:chgData name="LISETH GABRIELA SERRANO" userId="7ddc8927-66aa-4e81-92ea-8e71a6036fc1" providerId="ADAL" clId="{9FD7D5B1-0F9B-403F-8EDF-986048E2283B}" dt="2026-08-04T21:47:01.007" v="18" actId="13822"/>
          <ac:spMkLst>
            <pc:docMk/>
            <pc:sldMk cId="586571767" sldId="287"/>
            <ac:spMk id="6" creationId="{1C8A79BE-5ED0-0768-3571-E6E628397051}"/>
          </ac:spMkLst>
        </pc:spChg>
        <pc:spChg chg="mod">
          <ac:chgData name="LISETH GABRIELA SERRANO" userId="7ddc8927-66aa-4e81-92ea-8e71a6036fc1" providerId="ADAL" clId="{9FD7D5B1-0F9B-403F-8EDF-986048E2283B}" dt="2026-08-04T21:46:05.097" v="13" actId="207"/>
          <ac:spMkLst>
            <pc:docMk/>
            <pc:sldMk cId="586571767" sldId="287"/>
            <ac:spMk id="7" creationId="{CB6C8108-7717-1ABE-B852-BB2255DDBF1C}"/>
          </ac:spMkLst>
        </pc:spChg>
        <pc:picChg chg="add mod">
          <ac:chgData name="LISETH GABRIELA SERRANO" userId="7ddc8927-66aa-4e81-92ea-8e71a6036fc1" providerId="ADAL" clId="{9FD7D5B1-0F9B-403F-8EDF-986048E2283B}" dt="2026-08-04T21:47:08.693" v="20" actId="14100"/>
          <ac:picMkLst>
            <pc:docMk/>
            <pc:sldMk cId="586571767" sldId="287"/>
            <ac:picMk id="3" creationId="{8C1D1A5A-8ACE-E728-B34F-691EC3AA5251}"/>
          </ac:picMkLst>
        </pc:picChg>
        <pc:picChg chg="del">
          <ac:chgData name="LISETH GABRIELA SERRANO" userId="7ddc8927-66aa-4e81-92ea-8e71a6036fc1" providerId="ADAL" clId="{9FD7D5B1-0F9B-403F-8EDF-986048E2283B}" dt="2026-08-04T21:45:53.850" v="5" actId="478"/>
          <ac:picMkLst>
            <pc:docMk/>
            <pc:sldMk cId="586571767" sldId="287"/>
            <ac:picMk id="5" creationId="{45857BF2-49F3-8365-77F3-59C01CA62E0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2A1B23-FE9F-49D1-9A7D-534DB30E1E4F}"/>
              </a:ext>
            </a:extLst>
          </p:cNvPr>
          <p:cNvSpPr txBox="1"/>
          <p:nvPr/>
        </p:nvSpPr>
        <p:spPr>
          <a:xfrm>
            <a:off x="7388957" y="3963373"/>
            <a:ext cx="496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INNOVACIÓN </a:t>
            </a:r>
          </a:p>
          <a:p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 2025</a:t>
            </a:r>
          </a:p>
        </p:txBody>
      </p:sp>
    </p:spTree>
    <p:extLst>
      <p:ext uri="{BB962C8B-B14F-4D97-AF65-F5344CB8AC3E}">
        <p14:creationId xmlns:p14="http://schemas.microsoft.com/office/powerpoint/2010/main" val="168416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5AD0A8C-26F5-477A-6551-F9882D26D302}"/>
              </a:ext>
            </a:extLst>
          </p:cNvPr>
          <p:cNvSpPr txBox="1"/>
          <p:nvPr/>
        </p:nvSpPr>
        <p:spPr>
          <a:xfrm>
            <a:off x="1230550" y="2964203"/>
            <a:ext cx="2600471" cy="575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800" b="1" dirty="0">
                <a:solidFill>
                  <a:schemeClr val="accent1"/>
                </a:solidFill>
              </a:rPr>
              <a:t>CONTENIDO</a:t>
            </a:r>
            <a:endParaRPr sz="2800" b="1" dirty="0">
              <a:solidFill>
                <a:schemeClr val="accent1"/>
              </a:solidFill>
            </a:endParaRPr>
          </a:p>
        </p:txBody>
      </p:sp>
      <p:sp>
        <p:nvSpPr>
          <p:cNvPr id="3" name="Sepcs contenido">
            <a:extLst>
              <a:ext uri="{FF2B5EF4-FFF2-40B4-BE49-F238E27FC236}">
                <a16:creationId xmlns:a16="http://schemas.microsoft.com/office/drawing/2014/main" id="{7DAF50F6-02F2-3F8C-1F5B-BAD6CAD3586B}"/>
              </a:ext>
            </a:extLst>
          </p:cNvPr>
          <p:cNvSpPr txBox="1"/>
          <p:nvPr/>
        </p:nvSpPr>
        <p:spPr>
          <a:xfrm>
            <a:off x="1107054" y="3692044"/>
            <a:ext cx="3945794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Laboratorio de Innovación</a:t>
            </a:r>
          </a:p>
          <a:p>
            <a:pPr marL="285750" indent="-2857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Convocatoria </a:t>
            </a:r>
          </a:p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Desarrollo</a:t>
            </a:r>
            <a:endParaRPr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6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42D4-41F3-F425-C374-45999780D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656126FA-A217-02EF-2225-EB12824AA2B2}"/>
              </a:ext>
            </a:extLst>
          </p:cNvPr>
          <p:cNvSpPr txBox="1"/>
          <p:nvPr/>
        </p:nvSpPr>
        <p:spPr>
          <a:xfrm>
            <a:off x="112807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5"/>
                </a:solidFill>
              </a:rPr>
              <a:t>LABORATORIO </a:t>
            </a:r>
            <a:r>
              <a:rPr lang="es-CO" sz="3600" b="1" dirty="0">
                <a:solidFill>
                  <a:srgbClr val="FF0090"/>
                </a:solidFill>
              </a:rPr>
              <a:t>DE INNOVACIÓN</a:t>
            </a:r>
            <a:endParaRPr sz="3600" b="1" dirty="0">
              <a:solidFill>
                <a:srgbClr val="FF0090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95752C7D-40AC-B267-C29D-33BF6D5655A2}"/>
              </a:ext>
            </a:extLst>
          </p:cNvPr>
          <p:cNvSpPr txBox="1"/>
          <p:nvPr/>
        </p:nvSpPr>
        <p:spPr>
          <a:xfrm>
            <a:off x="364211" y="1751786"/>
            <a:ext cx="11453248" cy="66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6E5FAE-65FE-1BE9-2E22-59574ED1D01C}"/>
              </a:ext>
            </a:extLst>
          </p:cNvPr>
          <p:cNvSpPr txBox="1"/>
          <p:nvPr/>
        </p:nvSpPr>
        <p:spPr>
          <a:xfrm>
            <a:off x="734500" y="1898754"/>
            <a:ext cx="1071266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El Laboratorio de Innovación de La Previsora es una iniciativa liderada por la Gerencia de Innovación y Procesos que promueve la generación de ideas y soluciones orientadas a la generación valor en la organización. A través de este espacio, se impulsa la participación de los colaboradores en la optimización de procesos, desarrollo de habilidades digitales, la automatización de tareas y la identificación de oportunidades de transformación, aprovechando su conocimiento y experiencia para fortalecer la eficiencia operativa, la innovación y la creación de valor para la Compañía.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6121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384BB-AFE9-D92A-501F-89BD7E97D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1C8A79BE-5ED0-0768-3571-E6E628397051}"/>
              </a:ext>
            </a:extLst>
          </p:cNvPr>
          <p:cNvSpPr/>
          <p:nvPr/>
        </p:nvSpPr>
        <p:spPr>
          <a:xfrm>
            <a:off x="3862552" y="1308538"/>
            <a:ext cx="4374931" cy="4903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CB6C8108-7717-1ABE-B852-BB2255DDBF1C}"/>
              </a:ext>
            </a:extLst>
          </p:cNvPr>
          <p:cNvSpPr txBox="1"/>
          <p:nvPr/>
        </p:nvSpPr>
        <p:spPr>
          <a:xfrm>
            <a:off x="112807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5"/>
                </a:solidFill>
              </a:rPr>
              <a:t>CONVOCATORIA </a:t>
            </a:r>
            <a:r>
              <a:rPr lang="es-CO" sz="3600" b="1" dirty="0">
                <a:solidFill>
                  <a:srgbClr val="FF0090"/>
                </a:solidFill>
              </a:rPr>
              <a:t>2025</a:t>
            </a:r>
            <a:endParaRPr sz="3600" b="1" dirty="0">
              <a:solidFill>
                <a:srgbClr val="FF0090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26C2A5B0-6D22-8AD1-5BF9-EEAD1893AEE5}"/>
              </a:ext>
            </a:extLst>
          </p:cNvPr>
          <p:cNvSpPr txBox="1"/>
          <p:nvPr/>
        </p:nvSpPr>
        <p:spPr>
          <a:xfrm>
            <a:off x="364211" y="1751786"/>
            <a:ext cx="11453248" cy="66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1D1A5A-8ACE-E728-B34F-691EC3AA5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146" y="1418896"/>
            <a:ext cx="4193626" cy="46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71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B9F2-60B4-5083-B5E6-479552848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53210C2F-8D3F-7C4B-D90F-420C0C8F32B0}"/>
              </a:ext>
            </a:extLst>
          </p:cNvPr>
          <p:cNvSpPr txBox="1"/>
          <p:nvPr/>
        </p:nvSpPr>
        <p:spPr>
          <a:xfrm>
            <a:off x="84429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1"/>
                </a:solidFill>
              </a:rPr>
              <a:t>DESARROLLO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D5D51008-387F-B5C8-C444-FE32FC4EF31D}"/>
              </a:ext>
            </a:extLst>
          </p:cNvPr>
          <p:cNvSpPr txBox="1"/>
          <p:nvPr/>
        </p:nvSpPr>
        <p:spPr>
          <a:xfrm>
            <a:off x="364211" y="1751786"/>
            <a:ext cx="11453248" cy="38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B7C1E5-9E67-5DBD-A2A3-3F2253057571}"/>
              </a:ext>
            </a:extLst>
          </p:cNvPr>
          <p:cNvSpPr txBox="1"/>
          <p:nvPr/>
        </p:nvSpPr>
        <p:spPr>
          <a:xfrm>
            <a:off x="94593" y="780393"/>
            <a:ext cx="12192000" cy="553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s-CO" dirty="0"/>
          </a:p>
          <a:p>
            <a:pPr algn="just">
              <a:lnSpc>
                <a:spcPct val="150000"/>
              </a:lnSpc>
            </a:pPr>
            <a:r>
              <a:rPr lang="es-CO" dirty="0"/>
              <a:t>•</a:t>
            </a:r>
            <a:r>
              <a:rPr lang="es-CO" sz="2000" dirty="0"/>
              <a:t>Desarrollo la Inteligencia Artificial (IA) - </a:t>
            </a:r>
            <a:r>
              <a:rPr lang="es-CO" sz="2000" dirty="0" err="1"/>
              <a:t>PrevisorIA</a:t>
            </a:r>
            <a:r>
              <a:rPr lang="es-CO" sz="2000" dirty="0"/>
              <a:t> como apoyo en la formulación del proyecto a los equipos participantes.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•A través del apoyo de una consultoría diseño y desarrollo la guía metodológica del ejercicio y realizó el acompañamiento de los equipos.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•Premiación: Se diseño un podio de 4 categorías bajo una rubrica de Evaluación de Proyectos de Innovación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CO" sz="2000" dirty="0"/>
              <a:t>Rompiendo el molde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CO" sz="2000" dirty="0"/>
              <a:t> En los zapatos del cliente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CO" sz="2000" dirty="0"/>
              <a:t> Ingenio en acción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CO" sz="2000" dirty="0"/>
              <a:t>Innovación viral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•Realizó la premiación de 4 equipos ganadores por un jurado evaluador externo, evento realizado en las instalaciones de Microsoft, con un total de 23 equipos Inscritos.</a:t>
            </a:r>
          </a:p>
        </p:txBody>
      </p:sp>
    </p:spTree>
    <p:extLst>
      <p:ext uri="{BB962C8B-B14F-4D97-AF65-F5344CB8AC3E}">
        <p14:creationId xmlns:p14="http://schemas.microsoft.com/office/powerpoint/2010/main" val="370062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144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1296</TotalTime>
  <Words>218</Words>
  <Application>Microsoft Office PowerPoint</Application>
  <PresentationFormat>Panorámica</PresentationFormat>
  <Paragraphs>19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Aptos</vt:lpstr>
      <vt:lpstr>Arial</vt:lpstr>
      <vt:lpstr>Courier New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LISETH GABRIELA SERRANO</cp:lastModifiedBy>
  <cp:revision>15</cp:revision>
  <dcterms:created xsi:type="dcterms:W3CDTF">2025-12-09T16:21:20Z</dcterms:created>
  <dcterms:modified xsi:type="dcterms:W3CDTF">2026-08-04T21:51:58Z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