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8"/>
  </p:notesMasterIdLst>
  <p:sldIdLst>
    <p:sldId id="287" r:id="rId5"/>
    <p:sldId id="277" r:id="rId6"/>
    <p:sldId id="276" r:id="rId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2963"/>
    <a:srgbClr val="666666"/>
    <a:srgbClr val="94D850"/>
    <a:srgbClr val="E63992"/>
    <a:srgbClr val="9B4CBA"/>
    <a:srgbClr val="95E069"/>
    <a:srgbClr val="60B131"/>
    <a:srgbClr val="C3FF9C"/>
    <a:srgbClr val="085C2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323" autoAdjust="0"/>
  </p:normalViewPr>
  <p:slideViewPr>
    <p:cSldViewPr snapToGrid="0">
      <p:cViewPr varScale="1">
        <p:scale>
          <a:sx n="84" d="100"/>
          <a:sy n="84" d="100"/>
        </p:scale>
        <p:origin x="708" y="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SAR ESTEBAN TENORIO CELIS" userId="a4174ddd-50d9-4fdf-bcfa-4e36f1fa3232" providerId="ADAL" clId="{F8D15E6F-D6B5-4CA0-9F37-001613C7F83D}"/>
    <pc:docChg chg="delSld">
      <pc:chgData name="CESAR ESTEBAN TENORIO CELIS" userId="a4174ddd-50d9-4fdf-bcfa-4e36f1fa3232" providerId="ADAL" clId="{F8D15E6F-D6B5-4CA0-9F37-001613C7F83D}" dt="2024-02-27T19:11:31.871" v="1" actId="47"/>
      <pc:docMkLst>
        <pc:docMk/>
      </pc:docMkLst>
      <pc:sldChg chg="del">
        <pc:chgData name="CESAR ESTEBAN TENORIO CELIS" userId="a4174ddd-50d9-4fdf-bcfa-4e36f1fa3232" providerId="ADAL" clId="{F8D15E6F-D6B5-4CA0-9F37-001613C7F83D}" dt="2024-02-27T19:11:12.167" v="0" actId="47"/>
        <pc:sldMkLst>
          <pc:docMk/>
          <pc:sldMk cId="0" sldId="256"/>
        </pc:sldMkLst>
      </pc:sldChg>
      <pc:sldChg chg="del">
        <pc:chgData name="CESAR ESTEBAN TENORIO CELIS" userId="a4174ddd-50d9-4fdf-bcfa-4e36f1fa3232" providerId="ADAL" clId="{F8D15E6F-D6B5-4CA0-9F37-001613C7F83D}" dt="2024-02-27T19:11:12.167" v="0" actId="47"/>
        <pc:sldMkLst>
          <pc:docMk/>
          <pc:sldMk cId="2499679260" sldId="257"/>
        </pc:sldMkLst>
      </pc:sldChg>
      <pc:sldChg chg="del">
        <pc:chgData name="CESAR ESTEBAN TENORIO CELIS" userId="a4174ddd-50d9-4fdf-bcfa-4e36f1fa3232" providerId="ADAL" clId="{F8D15E6F-D6B5-4CA0-9F37-001613C7F83D}" dt="2024-02-27T19:11:12.167" v="0" actId="47"/>
        <pc:sldMkLst>
          <pc:docMk/>
          <pc:sldMk cId="4271680" sldId="258"/>
        </pc:sldMkLst>
      </pc:sldChg>
      <pc:sldChg chg="del">
        <pc:chgData name="CESAR ESTEBAN TENORIO CELIS" userId="a4174ddd-50d9-4fdf-bcfa-4e36f1fa3232" providerId="ADAL" clId="{F8D15E6F-D6B5-4CA0-9F37-001613C7F83D}" dt="2024-02-27T19:11:12.167" v="0" actId="47"/>
        <pc:sldMkLst>
          <pc:docMk/>
          <pc:sldMk cId="3098658453" sldId="259"/>
        </pc:sldMkLst>
      </pc:sldChg>
      <pc:sldChg chg="del">
        <pc:chgData name="CESAR ESTEBAN TENORIO CELIS" userId="a4174ddd-50d9-4fdf-bcfa-4e36f1fa3232" providerId="ADAL" clId="{F8D15E6F-D6B5-4CA0-9F37-001613C7F83D}" dt="2024-02-27T19:11:31.871" v="1" actId="47"/>
        <pc:sldMkLst>
          <pc:docMk/>
          <pc:sldMk cId="1255271069" sldId="260"/>
        </pc:sldMkLst>
      </pc:sldChg>
      <pc:sldChg chg="del">
        <pc:chgData name="CESAR ESTEBAN TENORIO CELIS" userId="a4174ddd-50d9-4fdf-bcfa-4e36f1fa3232" providerId="ADAL" clId="{F8D15E6F-D6B5-4CA0-9F37-001613C7F83D}" dt="2024-02-27T19:11:31.871" v="1" actId="47"/>
        <pc:sldMkLst>
          <pc:docMk/>
          <pc:sldMk cId="1292628596" sldId="269"/>
        </pc:sldMkLst>
      </pc:sldChg>
      <pc:sldChg chg="del">
        <pc:chgData name="CESAR ESTEBAN TENORIO CELIS" userId="a4174ddd-50d9-4fdf-bcfa-4e36f1fa3232" providerId="ADAL" clId="{F8D15E6F-D6B5-4CA0-9F37-001613C7F83D}" dt="2024-02-27T19:11:12.167" v="0" actId="47"/>
        <pc:sldMkLst>
          <pc:docMk/>
          <pc:sldMk cId="976063096" sldId="270"/>
        </pc:sldMkLst>
      </pc:sldChg>
      <pc:sldChg chg="del">
        <pc:chgData name="CESAR ESTEBAN TENORIO CELIS" userId="a4174ddd-50d9-4fdf-bcfa-4e36f1fa3232" providerId="ADAL" clId="{F8D15E6F-D6B5-4CA0-9F37-001613C7F83D}" dt="2024-02-27T19:11:31.871" v="1" actId="47"/>
        <pc:sldMkLst>
          <pc:docMk/>
          <pc:sldMk cId="2750971352" sldId="278"/>
        </pc:sldMkLst>
      </pc:sldChg>
      <pc:sldChg chg="del">
        <pc:chgData name="CESAR ESTEBAN TENORIO CELIS" userId="a4174ddd-50d9-4fdf-bcfa-4e36f1fa3232" providerId="ADAL" clId="{F8D15E6F-D6B5-4CA0-9F37-001613C7F83D}" dt="2024-02-27T19:11:31.871" v="1" actId="47"/>
        <pc:sldMkLst>
          <pc:docMk/>
          <pc:sldMk cId="1460980502" sldId="279"/>
        </pc:sldMkLst>
      </pc:sldChg>
      <pc:sldChg chg="del">
        <pc:chgData name="CESAR ESTEBAN TENORIO CELIS" userId="a4174ddd-50d9-4fdf-bcfa-4e36f1fa3232" providerId="ADAL" clId="{F8D15E6F-D6B5-4CA0-9F37-001613C7F83D}" dt="2024-02-27T19:11:31.871" v="1" actId="47"/>
        <pc:sldMkLst>
          <pc:docMk/>
          <pc:sldMk cId="306023879" sldId="280"/>
        </pc:sldMkLst>
      </pc:sldChg>
      <pc:sldChg chg="del">
        <pc:chgData name="CESAR ESTEBAN TENORIO CELIS" userId="a4174ddd-50d9-4fdf-bcfa-4e36f1fa3232" providerId="ADAL" clId="{F8D15E6F-D6B5-4CA0-9F37-001613C7F83D}" dt="2024-02-27T19:11:31.871" v="1" actId="47"/>
        <pc:sldMkLst>
          <pc:docMk/>
          <pc:sldMk cId="88115001" sldId="281"/>
        </pc:sldMkLst>
      </pc:sldChg>
      <pc:sldChg chg="del">
        <pc:chgData name="CESAR ESTEBAN TENORIO CELIS" userId="a4174ddd-50d9-4fdf-bcfa-4e36f1fa3232" providerId="ADAL" clId="{F8D15E6F-D6B5-4CA0-9F37-001613C7F83D}" dt="2024-02-27T19:11:31.871" v="1" actId="47"/>
        <pc:sldMkLst>
          <pc:docMk/>
          <pc:sldMk cId="221809803" sldId="282"/>
        </pc:sldMkLst>
      </pc:sldChg>
      <pc:sldChg chg="del">
        <pc:chgData name="CESAR ESTEBAN TENORIO CELIS" userId="a4174ddd-50d9-4fdf-bcfa-4e36f1fa3232" providerId="ADAL" clId="{F8D15E6F-D6B5-4CA0-9F37-001613C7F83D}" dt="2024-02-27T19:11:31.871" v="1" actId="47"/>
        <pc:sldMkLst>
          <pc:docMk/>
          <pc:sldMk cId="2323123101" sldId="283"/>
        </pc:sldMkLst>
      </pc:sldChg>
      <pc:sldChg chg="del">
        <pc:chgData name="CESAR ESTEBAN TENORIO CELIS" userId="a4174ddd-50d9-4fdf-bcfa-4e36f1fa3232" providerId="ADAL" clId="{F8D15E6F-D6B5-4CA0-9F37-001613C7F83D}" dt="2024-02-27T19:11:31.871" v="1" actId="47"/>
        <pc:sldMkLst>
          <pc:docMk/>
          <pc:sldMk cId="1137625193" sldId="284"/>
        </pc:sldMkLst>
      </pc:sldChg>
      <pc:sldChg chg="del">
        <pc:chgData name="CESAR ESTEBAN TENORIO CELIS" userId="a4174ddd-50d9-4fdf-bcfa-4e36f1fa3232" providerId="ADAL" clId="{F8D15E6F-D6B5-4CA0-9F37-001613C7F83D}" dt="2024-02-27T19:11:31.871" v="1" actId="47"/>
        <pc:sldMkLst>
          <pc:docMk/>
          <pc:sldMk cId="3218577697" sldId="285"/>
        </pc:sldMkLst>
      </pc:sldChg>
      <pc:sldChg chg="del">
        <pc:chgData name="CESAR ESTEBAN TENORIO CELIS" userId="a4174ddd-50d9-4fdf-bcfa-4e36f1fa3232" providerId="ADAL" clId="{F8D15E6F-D6B5-4CA0-9F37-001613C7F83D}" dt="2024-02-27T19:11:12.167" v="0" actId="47"/>
        <pc:sldMkLst>
          <pc:docMk/>
          <pc:sldMk cId="1084867882" sldId="286"/>
        </pc:sldMkLst>
      </pc:sldChg>
      <pc:sldChg chg="del">
        <pc:chgData name="CESAR ESTEBAN TENORIO CELIS" userId="a4174ddd-50d9-4fdf-bcfa-4e36f1fa3232" providerId="ADAL" clId="{F8D15E6F-D6B5-4CA0-9F37-001613C7F83D}" dt="2024-02-27T19:11:31.871" v="1" actId="47"/>
        <pc:sldMkLst>
          <pc:docMk/>
          <pc:sldMk cId="1109923972" sldId="288"/>
        </pc:sldMkLst>
      </pc:sldChg>
      <pc:sldChg chg="del">
        <pc:chgData name="CESAR ESTEBAN TENORIO CELIS" userId="a4174ddd-50d9-4fdf-bcfa-4e36f1fa3232" providerId="ADAL" clId="{F8D15E6F-D6B5-4CA0-9F37-001613C7F83D}" dt="2024-02-27T19:11:31.871" v="1" actId="47"/>
        <pc:sldMkLst>
          <pc:docMk/>
          <pc:sldMk cId="631340226" sldId="289"/>
        </pc:sldMkLst>
      </pc:sldChg>
      <pc:sldChg chg="del">
        <pc:chgData name="CESAR ESTEBAN TENORIO CELIS" userId="a4174ddd-50d9-4fdf-bcfa-4e36f1fa3232" providerId="ADAL" clId="{F8D15E6F-D6B5-4CA0-9F37-001613C7F83D}" dt="2024-02-27T19:11:31.871" v="1" actId="47"/>
        <pc:sldMkLst>
          <pc:docMk/>
          <pc:sldMk cId="3234631882" sldId="290"/>
        </pc:sldMkLst>
      </pc:sldChg>
      <pc:sldChg chg="del">
        <pc:chgData name="CESAR ESTEBAN TENORIO CELIS" userId="a4174ddd-50d9-4fdf-bcfa-4e36f1fa3232" providerId="ADAL" clId="{F8D15E6F-D6B5-4CA0-9F37-001613C7F83D}" dt="2024-02-27T19:11:31.871" v="1" actId="47"/>
        <pc:sldMkLst>
          <pc:docMk/>
          <pc:sldMk cId="1915659741" sldId="291"/>
        </pc:sldMkLst>
      </pc:sldChg>
      <pc:sldChg chg="del">
        <pc:chgData name="CESAR ESTEBAN TENORIO CELIS" userId="a4174ddd-50d9-4fdf-bcfa-4e36f1fa3232" providerId="ADAL" clId="{F8D15E6F-D6B5-4CA0-9F37-001613C7F83D}" dt="2024-02-27T19:11:12.167" v="0" actId="47"/>
        <pc:sldMkLst>
          <pc:docMk/>
          <pc:sldMk cId="3779492463" sldId="292"/>
        </pc:sldMkLst>
      </pc:sldChg>
      <pc:sldChg chg="del">
        <pc:chgData name="CESAR ESTEBAN TENORIO CELIS" userId="a4174ddd-50d9-4fdf-bcfa-4e36f1fa3232" providerId="ADAL" clId="{F8D15E6F-D6B5-4CA0-9F37-001613C7F83D}" dt="2024-02-27T19:11:12.167" v="0" actId="47"/>
        <pc:sldMkLst>
          <pc:docMk/>
          <pc:sldMk cId="2783267358" sldId="293"/>
        </pc:sldMkLst>
      </pc:sldChg>
      <pc:sldChg chg="del">
        <pc:chgData name="CESAR ESTEBAN TENORIO CELIS" userId="a4174ddd-50d9-4fdf-bcfa-4e36f1fa3232" providerId="ADAL" clId="{F8D15E6F-D6B5-4CA0-9F37-001613C7F83D}" dt="2024-02-27T19:11:31.871" v="1" actId="47"/>
        <pc:sldMkLst>
          <pc:docMk/>
          <pc:sldMk cId="646474371" sldId="294"/>
        </pc:sldMkLst>
      </pc:sldChg>
      <pc:sldChg chg="del">
        <pc:chgData name="CESAR ESTEBAN TENORIO CELIS" userId="a4174ddd-50d9-4fdf-bcfa-4e36f1fa3232" providerId="ADAL" clId="{F8D15E6F-D6B5-4CA0-9F37-001613C7F83D}" dt="2024-02-27T19:11:31.871" v="1" actId="47"/>
        <pc:sldMkLst>
          <pc:docMk/>
          <pc:sldMk cId="237816407" sldId="295"/>
        </pc:sldMkLst>
      </pc:sldChg>
      <pc:sldChg chg="del">
        <pc:chgData name="CESAR ESTEBAN TENORIO CELIS" userId="a4174ddd-50d9-4fdf-bcfa-4e36f1fa3232" providerId="ADAL" clId="{F8D15E6F-D6B5-4CA0-9F37-001613C7F83D}" dt="2024-02-27T19:11:31.871" v="1" actId="47"/>
        <pc:sldMkLst>
          <pc:docMk/>
          <pc:sldMk cId="4241795689" sldId="296"/>
        </pc:sldMkLst>
      </pc:sldChg>
      <pc:sldChg chg="del">
        <pc:chgData name="CESAR ESTEBAN TENORIO CELIS" userId="a4174ddd-50d9-4fdf-bcfa-4e36f1fa3232" providerId="ADAL" clId="{F8D15E6F-D6B5-4CA0-9F37-001613C7F83D}" dt="2024-02-27T19:11:31.871" v="1" actId="47"/>
        <pc:sldMkLst>
          <pc:docMk/>
          <pc:sldMk cId="1964104667" sldId="297"/>
        </pc:sldMkLst>
      </pc:sldChg>
      <pc:sldMasterChg chg="delSldLayout">
        <pc:chgData name="CESAR ESTEBAN TENORIO CELIS" userId="a4174ddd-50d9-4fdf-bcfa-4e36f1fa3232" providerId="ADAL" clId="{F8D15E6F-D6B5-4CA0-9F37-001613C7F83D}" dt="2024-02-27T19:11:31.871" v="1" actId="47"/>
        <pc:sldMasterMkLst>
          <pc:docMk/>
          <pc:sldMasterMk cId="0" sldId="2147483659"/>
        </pc:sldMasterMkLst>
        <pc:sldLayoutChg chg="del">
          <pc:chgData name="CESAR ESTEBAN TENORIO CELIS" userId="a4174ddd-50d9-4fdf-bcfa-4e36f1fa3232" providerId="ADAL" clId="{F8D15E6F-D6B5-4CA0-9F37-001613C7F83D}" dt="2024-02-27T19:11:31.871" v="1" actId="47"/>
          <pc:sldLayoutMkLst>
            <pc:docMk/>
            <pc:sldMasterMk cId="0" sldId="2147483659"/>
            <pc:sldLayoutMk cId="0" sldId="214748364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emf"/><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userDrawn="1">
  <p:cSld name="TITLE_ONLY">
    <p:spTree>
      <p:nvGrpSpPr>
        <p:cNvPr id="1" name="Shape 26"/>
        <p:cNvGrpSpPr/>
        <p:nvPr/>
      </p:nvGrpSpPr>
      <p:grpSpPr>
        <a:xfrm>
          <a:off x="0" y="0"/>
          <a:ext cx="0" cy="0"/>
          <a:chOff x="0" y="0"/>
          <a:chExt cx="0" cy="0"/>
        </a:xfrm>
      </p:grpSpPr>
      <p:pic>
        <p:nvPicPr>
          <p:cNvPr id="3" name="Imagen 2">
            <a:extLst>
              <a:ext uri="{FF2B5EF4-FFF2-40B4-BE49-F238E27FC236}">
                <a16:creationId xmlns:a16="http://schemas.microsoft.com/office/drawing/2014/main" id="{27817AA1-9315-46CA-9DB3-D6084C9DBF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0" y="86683"/>
            <a:ext cx="9144000" cy="5064369"/>
          </a:xfrm>
          <a:prstGeom prst="rect">
            <a:avLst/>
          </a:prstGeom>
        </p:spPr>
      </p:pic>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pic>
        <p:nvPicPr>
          <p:cNvPr id="12" name="Gráfico 11">
            <a:extLst>
              <a:ext uri="{FF2B5EF4-FFF2-40B4-BE49-F238E27FC236}">
                <a16:creationId xmlns:a16="http://schemas.microsoft.com/office/drawing/2014/main" id="{C576F1A8-0BF7-41D7-85AA-E019BC4F47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96608" y="4860017"/>
            <a:ext cx="5924550" cy="156424"/>
          </a:xfrm>
          <a:prstGeom prst="rect">
            <a:avLst/>
          </a:prstGeom>
        </p:spPr>
      </p:pic>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olo el título">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47A34CB1-0198-D1B9-6B38-7CD45063D32C}"/>
              </a:ext>
            </a:extLst>
          </p:cNvPr>
          <p:cNvSpPr txBox="1">
            <a:spLocks/>
          </p:cNvSpPr>
          <p:nvPr userDrawn="1"/>
        </p:nvSpPr>
        <p:spPr>
          <a:xfrm>
            <a:off x="117822" y="4626768"/>
            <a:ext cx="510828" cy="485776"/>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900" b="0" i="0" u="none" strike="noStrike" cap="none">
                <a:solidFill>
                  <a:srgbClr val="75C044"/>
                </a:solidFill>
                <a:latin typeface="Verdana"/>
                <a:ea typeface="Verdana"/>
                <a:cs typeface="Verdana"/>
                <a:sym typeface="Verdana"/>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6CB4B4D-7CA3-9044-876B-883B54F8677D}" type="slidenum">
              <a:rPr lang="es-CO" smtClean="0"/>
              <a:pPr/>
              <a:t>‹Nº›</a:t>
            </a:fld>
            <a:r>
              <a:rPr lang="es-CO" dirty="0"/>
              <a:t>.</a:t>
            </a:r>
          </a:p>
        </p:txBody>
      </p:sp>
      <p:cxnSp>
        <p:nvCxnSpPr>
          <p:cNvPr id="10" name="Conector recto 9">
            <a:extLst>
              <a:ext uri="{FF2B5EF4-FFF2-40B4-BE49-F238E27FC236}">
                <a16:creationId xmlns:a16="http://schemas.microsoft.com/office/drawing/2014/main" id="{6B37324B-7430-D6EB-DE91-425D740A4145}"/>
              </a:ext>
            </a:extLst>
          </p:cNvPr>
          <p:cNvCxnSpPr>
            <a:cxnSpLocks/>
          </p:cNvCxnSpPr>
          <p:nvPr/>
        </p:nvCxnSpPr>
        <p:spPr>
          <a:xfrm>
            <a:off x="331591" y="4621307"/>
            <a:ext cx="8512367" cy="0"/>
          </a:xfrm>
          <a:prstGeom prst="line">
            <a:avLst/>
          </a:prstGeom>
          <a:ln w="12700">
            <a:solidFill>
              <a:srgbClr val="60B131"/>
            </a:solidFill>
          </a:ln>
        </p:spPr>
        <p:style>
          <a:lnRef idx="1">
            <a:schemeClr val="accent1"/>
          </a:lnRef>
          <a:fillRef idx="0">
            <a:schemeClr val="accent1"/>
          </a:fillRef>
          <a:effectRef idx="0">
            <a:schemeClr val="accent1"/>
          </a:effectRef>
          <a:fontRef idx="minor">
            <a:schemeClr val="tx1"/>
          </a:fontRef>
        </p:style>
      </p:cxnSp>
      <p:pic>
        <p:nvPicPr>
          <p:cNvPr id="12" name="Gráfico 11">
            <a:extLst>
              <a:ext uri="{FF2B5EF4-FFF2-40B4-BE49-F238E27FC236}">
                <a16:creationId xmlns:a16="http://schemas.microsoft.com/office/drawing/2014/main" id="{3B91B289-8040-213D-B2FE-6FDE6F501D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09441" y="4815841"/>
            <a:ext cx="4113494" cy="97246"/>
          </a:xfrm>
          <a:prstGeom prst="rect">
            <a:avLst/>
          </a:prstGeom>
        </p:spPr>
      </p:pic>
      <p:sp>
        <p:nvSpPr>
          <p:cNvPr id="14" name="Rectángulo 13">
            <a:extLst>
              <a:ext uri="{FF2B5EF4-FFF2-40B4-BE49-F238E27FC236}">
                <a16:creationId xmlns:a16="http://schemas.microsoft.com/office/drawing/2014/main" id="{32A0B202-2AED-BF0A-3E86-00977A0E671A}"/>
              </a:ext>
            </a:extLst>
          </p:cNvPr>
          <p:cNvSpPr/>
          <p:nvPr/>
        </p:nvSpPr>
        <p:spPr>
          <a:xfrm>
            <a:off x="8458200" y="4540293"/>
            <a:ext cx="385758" cy="45719"/>
          </a:xfrm>
          <a:prstGeom prst="rect">
            <a:avLst/>
          </a:prstGeom>
          <a:solidFill>
            <a:srgbClr val="60B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5" name="Gráfico 14">
            <a:extLst>
              <a:ext uri="{FF2B5EF4-FFF2-40B4-BE49-F238E27FC236}">
                <a16:creationId xmlns:a16="http://schemas.microsoft.com/office/drawing/2014/main" id="{A6E9EB20-A13A-4A1B-EAA9-C490E6376C0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600901" y="232998"/>
            <a:ext cx="2243057" cy="181563"/>
          </a:xfrm>
          <a:prstGeom prst="rect">
            <a:avLst/>
          </a:prstGeom>
        </p:spPr>
      </p:pic>
      <p:pic>
        <p:nvPicPr>
          <p:cNvPr id="16" name="Imagen 15">
            <a:extLst>
              <a:ext uri="{FF2B5EF4-FFF2-40B4-BE49-F238E27FC236}">
                <a16:creationId xmlns:a16="http://schemas.microsoft.com/office/drawing/2014/main" id="{32E893B9-0783-11FC-5A7F-8623678CE88D}"/>
              </a:ext>
            </a:extLst>
          </p:cNvPr>
          <p:cNvPicPr>
            <a:picLocks noChangeAspect="1"/>
          </p:cNvPicPr>
          <p:nvPr userDrawn="1"/>
        </p:nvPicPr>
        <p:blipFill>
          <a:blip r:embed="rId6"/>
          <a:stretch>
            <a:fillRect/>
          </a:stretch>
        </p:blipFill>
        <p:spPr>
          <a:xfrm rot="10800000">
            <a:off x="8458200" y="513091"/>
            <a:ext cx="385758" cy="385758"/>
          </a:xfrm>
          <a:prstGeom prst="rect">
            <a:avLst/>
          </a:prstGeom>
        </p:spPr>
      </p:pic>
      <p:pic>
        <p:nvPicPr>
          <p:cNvPr id="17" name="Imagen 16">
            <a:extLst>
              <a:ext uri="{FF2B5EF4-FFF2-40B4-BE49-F238E27FC236}">
                <a16:creationId xmlns:a16="http://schemas.microsoft.com/office/drawing/2014/main" id="{3F771B1F-0A2D-43B1-8BD4-8B946072036C}"/>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29540" y="100998"/>
            <a:ext cx="1490104" cy="676877"/>
          </a:xfrm>
          <a:prstGeom prst="rect">
            <a:avLst/>
          </a:prstGeom>
        </p:spPr>
      </p:pic>
    </p:spTree>
    <p:extLst>
      <p:ext uri="{BB962C8B-B14F-4D97-AF65-F5344CB8AC3E}">
        <p14:creationId xmlns:p14="http://schemas.microsoft.com/office/powerpoint/2010/main" val="187078998"/>
      </p:ext>
    </p:extLst>
  </p:cSld>
  <p:clrMapOvr>
    <a:masterClrMapping/>
  </p:clrMapOvr>
  <p:hf sldNum="0" hdr="0" ftr="0" dt="0"/>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pic>
        <p:nvPicPr>
          <p:cNvPr id="3" name="Imagen 2">
            <a:extLst>
              <a:ext uri="{FF2B5EF4-FFF2-40B4-BE49-F238E27FC236}">
                <a16:creationId xmlns:a16="http://schemas.microsoft.com/office/drawing/2014/main" id="{B05CD3AB-094C-4390-8F0E-D9E8F752F31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38"/>
            <a:ext cx="9144000" cy="5140823"/>
          </a:xfrm>
          <a:prstGeom prst="rect">
            <a:avLst/>
          </a:prstGeom>
        </p:spPr>
      </p:pic>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pic>
        <p:nvPicPr>
          <p:cNvPr id="2" name="Gráfico 4">
            <a:extLst>
              <a:ext uri="{FF2B5EF4-FFF2-40B4-BE49-F238E27FC236}">
                <a16:creationId xmlns:a16="http://schemas.microsoft.com/office/drawing/2014/main" id="{8A8B1ADB-363E-4526-A498-6C0DC2125F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572" y="-59279"/>
            <a:ext cx="9312384" cy="5260501"/>
          </a:xfrm>
          <a:custGeom>
            <a:avLst/>
            <a:gdLst>
              <a:gd name="connsiteX0" fmla="*/ -1046 w 9312384"/>
              <a:gd name="connsiteY0" fmla="*/ -591 h 5260501"/>
              <a:gd name="connsiteX1" fmla="*/ 9311338 w 9312384"/>
              <a:gd name="connsiteY1" fmla="*/ -591 h 5260501"/>
              <a:gd name="connsiteX2" fmla="*/ 9311338 w 9312384"/>
              <a:gd name="connsiteY2" fmla="*/ 5259911 h 5260501"/>
              <a:gd name="connsiteX3" fmla="*/ -1046 w 9312384"/>
              <a:gd name="connsiteY3" fmla="*/ 5259911 h 5260501"/>
            </a:gdLst>
            <a:ahLst/>
            <a:cxnLst>
              <a:cxn ang="0">
                <a:pos x="connsiteX0" y="connsiteY0"/>
              </a:cxn>
              <a:cxn ang="0">
                <a:pos x="connsiteX1" y="connsiteY1"/>
              </a:cxn>
              <a:cxn ang="0">
                <a:pos x="connsiteX2" y="connsiteY2"/>
              </a:cxn>
              <a:cxn ang="0">
                <a:pos x="connsiteX3" y="connsiteY3"/>
              </a:cxn>
            </a:cxnLst>
            <a:rect l="l" t="t" r="r" b="b"/>
            <a:pathLst>
              <a:path w="9312384" h="5260501">
                <a:moveTo>
                  <a:pt x="-1046" y="-591"/>
                </a:moveTo>
                <a:lnTo>
                  <a:pt x="9311338" y="-591"/>
                </a:lnTo>
                <a:lnTo>
                  <a:pt x="9311338" y="5259911"/>
                </a:lnTo>
                <a:lnTo>
                  <a:pt x="-1046" y="5259911"/>
                </a:lnTo>
                <a:close/>
              </a:path>
            </a:pathLst>
          </a:custGeom>
        </p:spPr>
      </p:pic>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pic>
        <p:nvPicPr>
          <p:cNvPr id="7" name="Imagen 6">
            <a:extLst>
              <a:ext uri="{FF2B5EF4-FFF2-40B4-BE49-F238E27FC236}">
                <a16:creationId xmlns:a16="http://schemas.microsoft.com/office/drawing/2014/main" id="{2C51637F-FD07-4417-9F78-33EFD75155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9408" y="-113037"/>
            <a:ext cx="9452602" cy="5316171"/>
          </a:xfrm>
          <a:prstGeom prst="rect">
            <a:avLst/>
          </a:prstGeom>
        </p:spPr>
      </p:pic>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reserve="1">
  <p:cSld name="1_Main point">
    <p:spTree>
      <p:nvGrpSpPr>
        <p:cNvPr id="1" name="Shape 33"/>
        <p:cNvGrpSpPr/>
        <p:nvPr/>
      </p:nvGrpSpPr>
      <p:grpSpPr>
        <a:xfrm>
          <a:off x="0" y="0"/>
          <a:ext cx="0" cy="0"/>
          <a:chOff x="0" y="0"/>
          <a:chExt cx="0" cy="0"/>
        </a:xfrm>
      </p:grpSpPr>
      <p:pic>
        <p:nvPicPr>
          <p:cNvPr id="2" name="Imagen 1">
            <a:extLst>
              <a:ext uri="{FF2B5EF4-FFF2-40B4-BE49-F238E27FC236}">
                <a16:creationId xmlns:a16="http://schemas.microsoft.com/office/drawing/2014/main" id="{0887DE09-7B39-11FF-6360-2494578D50B4}"/>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pic>
        <p:nvPicPr>
          <p:cNvPr id="3" name="Imagen 2">
            <a:extLst>
              <a:ext uri="{FF2B5EF4-FFF2-40B4-BE49-F238E27FC236}">
                <a16:creationId xmlns:a16="http://schemas.microsoft.com/office/drawing/2014/main" id="{922DBDF2-60A1-407E-AC27-7FA3F9C5DF6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0176" y="-79765"/>
            <a:ext cx="9424351" cy="5303029"/>
          </a:xfrm>
          <a:prstGeom prst="rect">
            <a:avLst/>
          </a:prstGeom>
        </p:spPr>
      </p:pic>
    </p:spTree>
    <p:extLst>
      <p:ext uri="{BB962C8B-B14F-4D97-AF65-F5344CB8AC3E}">
        <p14:creationId xmlns:p14="http://schemas.microsoft.com/office/powerpoint/2010/main" val="228269659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1" name="Google Shape;4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BE3C19-E79E-4158-9282-C60979307AD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número de diapositiva 2">
            <a:extLst>
              <a:ext uri="{FF2B5EF4-FFF2-40B4-BE49-F238E27FC236}">
                <a16:creationId xmlns:a16="http://schemas.microsoft.com/office/drawing/2014/main" id="{FA66D4B1-C3AF-405F-A6C5-56CE21ED177F}"/>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s-CO" smtClean="0"/>
              <a:t>‹Nº›</a:t>
            </a:fld>
            <a:endParaRPr lang="es-CO"/>
          </a:p>
        </p:txBody>
      </p:sp>
    </p:spTree>
    <p:extLst>
      <p:ext uri="{BB962C8B-B14F-4D97-AF65-F5344CB8AC3E}">
        <p14:creationId xmlns:p14="http://schemas.microsoft.com/office/powerpoint/2010/main" val="3573455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61" r:id="rId4"/>
    <p:sldLayoutId id="2147483655" r:id="rId5"/>
    <p:sldLayoutId id="2147483656" r:id="rId6"/>
    <p:sldLayoutId id="2147483657" r:id="rId7"/>
    <p:sldLayoutId id="2147483658" r:id="rId8"/>
    <p:sldLayoutId id="2147483660" r:id="rId9"/>
    <p:sldLayoutId id="214748366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6.sv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5EAB7-1295-3322-1D07-B68E27D7B1E6}"/>
            </a:ext>
          </a:extLst>
        </p:cNvPr>
        <p:cNvGrpSpPr/>
        <p:nvPr/>
      </p:nvGrpSpPr>
      <p:grpSpPr>
        <a:xfrm>
          <a:off x="0" y="0"/>
          <a:ext cx="0" cy="0"/>
          <a:chOff x="0" y="0"/>
          <a:chExt cx="0" cy="0"/>
        </a:xfrm>
      </p:grpSpPr>
      <p:sp>
        <p:nvSpPr>
          <p:cNvPr id="5" name="Tipo de letra: Verdana…">
            <a:extLst>
              <a:ext uri="{FF2B5EF4-FFF2-40B4-BE49-F238E27FC236}">
                <a16:creationId xmlns:a16="http://schemas.microsoft.com/office/drawing/2014/main" id="{F7DF0A87-2FED-169F-7722-121093C532BB}"/>
              </a:ext>
            </a:extLst>
          </p:cNvPr>
          <p:cNvSpPr txBox="1"/>
          <p:nvPr/>
        </p:nvSpPr>
        <p:spPr>
          <a:xfrm>
            <a:off x="1543619" y="2383880"/>
            <a:ext cx="2845501" cy="11599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spAutoFit/>
          </a:bodyPr>
          <a:lstStyle/>
          <a:p>
            <a:pPr marL="457200" indent="-457200" algn="just">
              <a:buClr>
                <a:srgbClr val="77C42E"/>
              </a:buClr>
              <a:buFont typeface="Arial" panose="020B0604020202020204" pitchFamily="34" charset="0"/>
              <a:buChar char="•"/>
              <a:defRPr>
                <a:solidFill>
                  <a:srgbClr val="666666"/>
                </a:solidFill>
                <a:latin typeface="Verdana"/>
                <a:ea typeface="Verdana"/>
                <a:cs typeface="Verdana"/>
                <a:sym typeface="Verdana"/>
              </a:defRPr>
            </a:pPr>
            <a:r>
              <a:rPr lang="es-CO" sz="1100" dirty="0">
                <a:solidFill>
                  <a:schemeClr val="bg1">
                    <a:lumMod val="75000"/>
                  </a:schemeClr>
                </a:solidFill>
                <a:latin typeface="Verdana"/>
                <a:ea typeface="Verdana"/>
              </a:rPr>
              <a:t>Disponer canal electrónico</a:t>
            </a:r>
          </a:p>
          <a:p>
            <a:pPr marL="457200" indent="-457200" algn="just">
              <a:buClr>
                <a:srgbClr val="77C42E"/>
              </a:buClr>
              <a:buFont typeface="Arial" panose="020B0604020202020204" pitchFamily="34" charset="0"/>
              <a:buChar char="•"/>
              <a:defRPr>
                <a:solidFill>
                  <a:srgbClr val="666666"/>
                </a:solidFill>
                <a:latin typeface="Verdana"/>
                <a:ea typeface="Verdana"/>
                <a:cs typeface="Verdana"/>
                <a:sym typeface="Verdana"/>
              </a:defRPr>
            </a:pPr>
            <a:r>
              <a:rPr lang="es-CO" sz="1100" b="1" dirty="0">
                <a:solidFill>
                  <a:srgbClr val="532963"/>
                </a:solidFill>
                <a:latin typeface="Verdana"/>
                <a:ea typeface="Verdana"/>
              </a:rPr>
              <a:t>Convocatoria</a:t>
            </a:r>
          </a:p>
          <a:p>
            <a:pPr marL="457200" indent="-457200" algn="just">
              <a:buClr>
                <a:srgbClr val="77C42E"/>
              </a:buClr>
              <a:buFont typeface="Arial" panose="020B0604020202020204" pitchFamily="34" charset="0"/>
              <a:buChar char="•"/>
              <a:defRPr>
                <a:solidFill>
                  <a:srgbClr val="666666"/>
                </a:solidFill>
                <a:latin typeface="Verdana"/>
                <a:ea typeface="Verdana"/>
                <a:cs typeface="Verdana"/>
                <a:sym typeface="Verdana"/>
              </a:defRPr>
            </a:pPr>
            <a:r>
              <a:rPr lang="es-CO" sz="1100" b="0" dirty="0">
                <a:solidFill>
                  <a:schemeClr val="bg1">
                    <a:lumMod val="75000"/>
                  </a:schemeClr>
                </a:solidFill>
              </a:rPr>
              <a:t>Reto</a:t>
            </a:r>
          </a:p>
          <a:p>
            <a:pPr marL="457200" indent="-457200" algn="just">
              <a:buClr>
                <a:srgbClr val="77C42E"/>
              </a:buClr>
              <a:buFont typeface="Arial" panose="020B0604020202020204" pitchFamily="34" charset="0"/>
              <a:buChar char="•"/>
              <a:defRPr>
                <a:solidFill>
                  <a:srgbClr val="666666"/>
                </a:solidFill>
                <a:latin typeface="Verdana"/>
                <a:ea typeface="Verdana"/>
                <a:cs typeface="Verdana"/>
                <a:sym typeface="Verdana"/>
              </a:defRPr>
            </a:pPr>
            <a:r>
              <a:rPr lang="es-CO" sz="1100" b="0" dirty="0">
                <a:solidFill>
                  <a:schemeClr val="bg1">
                    <a:lumMod val="75000"/>
                  </a:schemeClr>
                </a:solidFill>
              </a:rPr>
              <a:t>Propuestas elegidas</a:t>
            </a:r>
          </a:p>
          <a:p>
            <a:pPr marL="457200" indent="-457200" algn="just">
              <a:buClr>
                <a:srgbClr val="77C42E"/>
              </a:buClr>
              <a:buFont typeface="Arial" panose="020B0604020202020204" pitchFamily="34" charset="0"/>
              <a:buChar char="•"/>
              <a:defRPr>
                <a:solidFill>
                  <a:srgbClr val="666666"/>
                </a:solidFill>
                <a:latin typeface="Verdana"/>
                <a:ea typeface="Verdana"/>
                <a:cs typeface="Verdana"/>
                <a:sym typeface="Verdana"/>
              </a:defRPr>
            </a:pPr>
            <a:r>
              <a:rPr lang="es-CO" sz="1100" dirty="0">
                <a:solidFill>
                  <a:schemeClr val="bg1">
                    <a:lumMod val="75000"/>
                  </a:schemeClr>
                </a:solidFill>
              </a:rPr>
              <a:t>Plan de trabajo</a:t>
            </a:r>
          </a:p>
          <a:p>
            <a:pPr marL="457200" indent="-457200" algn="just">
              <a:buClr>
                <a:srgbClr val="77C42E"/>
              </a:buClr>
              <a:buFont typeface="Arial" panose="020B0604020202020204" pitchFamily="34" charset="0"/>
              <a:buChar char="•"/>
              <a:defRPr>
                <a:solidFill>
                  <a:srgbClr val="666666"/>
                </a:solidFill>
                <a:latin typeface="Verdana"/>
                <a:ea typeface="Verdana"/>
                <a:cs typeface="Verdana"/>
                <a:sym typeface="Verdana"/>
              </a:defRPr>
            </a:pPr>
            <a:r>
              <a:rPr lang="es-CO" sz="1100" b="0" dirty="0">
                <a:solidFill>
                  <a:schemeClr val="bg1">
                    <a:lumMod val="75000"/>
                  </a:schemeClr>
                </a:solidFill>
              </a:rPr>
              <a:t>Prototipos</a:t>
            </a:r>
          </a:p>
        </p:txBody>
      </p:sp>
      <p:sp>
        <p:nvSpPr>
          <p:cNvPr id="6" name="Sepcs contenido">
            <a:extLst>
              <a:ext uri="{FF2B5EF4-FFF2-40B4-BE49-F238E27FC236}">
                <a16:creationId xmlns:a16="http://schemas.microsoft.com/office/drawing/2014/main" id="{1C0BD858-8482-4B06-4E3D-CDC41E918101}"/>
              </a:ext>
            </a:extLst>
          </p:cNvPr>
          <p:cNvSpPr txBox="1"/>
          <p:nvPr/>
        </p:nvSpPr>
        <p:spPr>
          <a:xfrm>
            <a:off x="1530172" y="1659762"/>
            <a:ext cx="2188098" cy="5751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spAutoFit/>
          </a:bodyPr>
          <a:lstStyle/>
          <a:p>
            <a:pPr>
              <a:defRPr sz="9000">
                <a:solidFill>
                  <a:srgbClr val="75C044"/>
                </a:solidFill>
                <a:latin typeface="Verdana"/>
                <a:ea typeface="Verdana"/>
                <a:cs typeface="Verdana"/>
                <a:sym typeface="Verdana"/>
              </a:defRPr>
            </a:pPr>
            <a:r>
              <a:rPr lang="es-CO" sz="2800" b="1" dirty="0">
                <a:solidFill>
                  <a:srgbClr val="532963"/>
                </a:solidFill>
              </a:rPr>
              <a:t>Contenido</a:t>
            </a:r>
            <a:endParaRPr sz="2800" b="1" dirty="0">
              <a:solidFill>
                <a:srgbClr val="532963"/>
              </a:solidFill>
            </a:endParaRPr>
          </a:p>
        </p:txBody>
      </p:sp>
      <p:sp>
        <p:nvSpPr>
          <p:cNvPr id="3" name="CuadroTexto 2">
            <a:extLst>
              <a:ext uri="{FF2B5EF4-FFF2-40B4-BE49-F238E27FC236}">
                <a16:creationId xmlns:a16="http://schemas.microsoft.com/office/drawing/2014/main" id="{651582DA-02EE-838F-7EA6-92B1BF02112D}"/>
              </a:ext>
            </a:extLst>
          </p:cNvPr>
          <p:cNvSpPr txBox="1"/>
          <p:nvPr/>
        </p:nvSpPr>
        <p:spPr>
          <a:xfrm>
            <a:off x="5685692" y="211015"/>
            <a:ext cx="3294185" cy="261610"/>
          </a:xfrm>
          <a:prstGeom prst="rect">
            <a:avLst/>
          </a:prstGeom>
          <a:noFill/>
        </p:spPr>
        <p:txBody>
          <a:bodyPr wrap="square" rtlCol="0">
            <a:spAutoFit/>
          </a:bodyPr>
          <a:lstStyle/>
          <a:p>
            <a:pPr algn="r"/>
            <a:r>
              <a:rPr lang="es-ES" sz="1100" b="1" dirty="0">
                <a:solidFill>
                  <a:srgbClr val="532963"/>
                </a:solidFill>
                <a:latin typeface="Noto Sans" panose="020B0502040504020204" pitchFamily="34" charset="0"/>
                <a:ea typeface="Noto Sans" panose="020B0502040504020204" pitchFamily="34" charset="0"/>
                <a:cs typeface="Noto Sans" panose="020B0502040504020204" pitchFamily="34" charset="0"/>
              </a:rPr>
              <a:t>Un futuro seguro, </a:t>
            </a:r>
            <a:r>
              <a:rPr lang="es-ES" sz="1100" dirty="0">
                <a:solidFill>
                  <a:srgbClr val="95E069"/>
                </a:solidFill>
                <a:latin typeface="Noto Sans" panose="020B0502040504020204" pitchFamily="34" charset="0"/>
                <a:ea typeface="Noto Sans" panose="020B0502040504020204" pitchFamily="34" charset="0"/>
                <a:cs typeface="Noto Sans" panose="020B0502040504020204" pitchFamily="34" charset="0"/>
              </a:rPr>
              <a:t>es tu mejor presente.</a:t>
            </a:r>
            <a:endParaRPr lang="es-CO" sz="1100" dirty="0">
              <a:solidFill>
                <a:srgbClr val="95E069"/>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12" name="Gráfico 11">
            <a:extLst>
              <a:ext uri="{FF2B5EF4-FFF2-40B4-BE49-F238E27FC236}">
                <a16:creationId xmlns:a16="http://schemas.microsoft.com/office/drawing/2014/main" id="{E9FF05D0-D711-4B66-3F90-8F9D2F532D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4469" y="245026"/>
            <a:ext cx="1793881" cy="280108"/>
          </a:xfrm>
          <a:prstGeom prst="rect">
            <a:avLst/>
          </a:prstGeom>
        </p:spPr>
      </p:pic>
      <p:sp>
        <p:nvSpPr>
          <p:cNvPr id="8" name="Slide Number">
            <a:extLst>
              <a:ext uri="{FF2B5EF4-FFF2-40B4-BE49-F238E27FC236}">
                <a16:creationId xmlns:a16="http://schemas.microsoft.com/office/drawing/2014/main" id="{95316217-59D7-F511-D15F-F4D4C184E915}"/>
              </a:ext>
            </a:extLst>
          </p:cNvPr>
          <p:cNvSpPr txBox="1">
            <a:spLocks/>
          </p:cNvSpPr>
          <p:nvPr/>
        </p:nvSpPr>
        <p:spPr>
          <a:xfrm>
            <a:off x="548371" y="4803552"/>
            <a:ext cx="261234" cy="24742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6CB4B4D-7CA3-9044-876B-883B54F8677D}" type="slidenum">
              <a:rPr lang="es-CO" sz="900" smtClean="0">
                <a:solidFill>
                  <a:schemeClr val="bg1"/>
                </a:solidFill>
              </a:rPr>
              <a:pPr/>
              <a:t>1</a:t>
            </a:fld>
            <a:endParaRPr lang="es-CO" sz="900" dirty="0">
              <a:solidFill>
                <a:schemeClr val="bg1"/>
              </a:solidFill>
            </a:endParaRPr>
          </a:p>
        </p:txBody>
      </p:sp>
      <p:sp>
        <p:nvSpPr>
          <p:cNvPr id="9" name="Nombre del Área">
            <a:extLst>
              <a:ext uri="{FF2B5EF4-FFF2-40B4-BE49-F238E27FC236}">
                <a16:creationId xmlns:a16="http://schemas.microsoft.com/office/drawing/2014/main" id="{3686E83A-4CD2-9CDD-35A8-753E127334F9}"/>
              </a:ext>
            </a:extLst>
          </p:cNvPr>
          <p:cNvSpPr txBox="1"/>
          <p:nvPr/>
        </p:nvSpPr>
        <p:spPr>
          <a:xfrm>
            <a:off x="809605" y="4752819"/>
            <a:ext cx="1441134" cy="421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spAutoFit/>
          </a:bodyPr>
          <a:lstStyle>
            <a:lvl1pPr algn="l">
              <a:defRPr sz="2200" b="0">
                <a:solidFill>
                  <a:srgbClr val="BCBEC0"/>
                </a:solidFill>
                <a:latin typeface="Verdana"/>
                <a:ea typeface="Verdana"/>
                <a:cs typeface="Verdana"/>
                <a:sym typeface="Verdana"/>
              </a:defRPr>
            </a:lvl1pPr>
          </a:lstStyle>
          <a:p>
            <a:r>
              <a:rPr lang="es-MX" sz="900" dirty="0">
                <a:solidFill>
                  <a:schemeClr val="bg1"/>
                </a:solidFill>
              </a:rPr>
              <a:t>Gerencia de Innovación y Procesos</a:t>
            </a:r>
            <a:endParaRPr sz="900" dirty="0">
              <a:solidFill>
                <a:schemeClr val="bg1"/>
              </a:solidFill>
            </a:endParaRPr>
          </a:p>
        </p:txBody>
      </p:sp>
    </p:spTree>
    <p:extLst>
      <p:ext uri="{BB962C8B-B14F-4D97-AF65-F5344CB8AC3E}">
        <p14:creationId xmlns:p14="http://schemas.microsoft.com/office/powerpoint/2010/main" val="2211288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5FB81-3799-BDBE-E188-5FD3B0E4558A}"/>
            </a:ext>
          </a:extLst>
        </p:cNvPr>
        <p:cNvGrpSpPr/>
        <p:nvPr/>
      </p:nvGrpSpPr>
      <p:grpSpPr>
        <a:xfrm>
          <a:off x="0" y="0"/>
          <a:ext cx="0" cy="0"/>
          <a:chOff x="0" y="0"/>
          <a:chExt cx="0" cy="0"/>
        </a:xfrm>
      </p:grpSpPr>
      <p:sp>
        <p:nvSpPr>
          <p:cNvPr id="6" name="PLANTILLA PARA…">
            <a:extLst>
              <a:ext uri="{FF2B5EF4-FFF2-40B4-BE49-F238E27FC236}">
                <a16:creationId xmlns:a16="http://schemas.microsoft.com/office/drawing/2014/main" id="{E2314E49-13B3-6BC2-E6A1-CFB08C16BC8B}"/>
              </a:ext>
            </a:extLst>
          </p:cNvPr>
          <p:cNvSpPr txBox="1"/>
          <p:nvPr/>
        </p:nvSpPr>
        <p:spPr>
          <a:xfrm>
            <a:off x="1163706" y="1282484"/>
            <a:ext cx="6756613" cy="759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spAutoFit/>
          </a:bodyPr>
          <a:lstStyle/>
          <a:p>
            <a:pPr algn="l">
              <a:defRPr sz="7600">
                <a:solidFill>
                  <a:srgbClr val="75C044"/>
                </a:solidFill>
                <a:latin typeface="Verdana"/>
                <a:ea typeface="Verdana"/>
                <a:cs typeface="Verdana"/>
                <a:sym typeface="Verdana"/>
              </a:defRPr>
            </a:pPr>
            <a:r>
              <a:rPr lang="es-MX" sz="4000" b="1" dirty="0">
                <a:solidFill>
                  <a:schemeClr val="bg1"/>
                </a:solidFill>
              </a:rPr>
              <a:t>CONVOCATORIA</a:t>
            </a:r>
            <a:endParaRPr sz="4000" b="1" dirty="0">
              <a:solidFill>
                <a:schemeClr val="bg1"/>
              </a:solidFill>
            </a:endParaRPr>
          </a:p>
        </p:txBody>
      </p:sp>
      <p:sp>
        <p:nvSpPr>
          <p:cNvPr id="7" name="Casa Matriz">
            <a:extLst>
              <a:ext uri="{FF2B5EF4-FFF2-40B4-BE49-F238E27FC236}">
                <a16:creationId xmlns:a16="http://schemas.microsoft.com/office/drawing/2014/main" id="{1AF47C44-1F94-B6BE-59A8-D54A93E0ED54}"/>
              </a:ext>
            </a:extLst>
          </p:cNvPr>
          <p:cNvSpPr txBox="1"/>
          <p:nvPr/>
        </p:nvSpPr>
        <p:spPr>
          <a:xfrm>
            <a:off x="1223680" y="1879600"/>
            <a:ext cx="3980780" cy="6982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spAutoFit/>
          </a:bodyPr>
          <a:lstStyle>
            <a:lvl1pPr algn="l">
              <a:defRPr sz="2700" b="0">
                <a:solidFill>
                  <a:srgbClr val="636466"/>
                </a:solidFill>
                <a:latin typeface="Verdana"/>
                <a:ea typeface="Verdana"/>
                <a:cs typeface="Verdana"/>
                <a:sym typeface="Verdana"/>
              </a:defRPr>
            </a:lvl1pPr>
          </a:lstStyle>
          <a:p>
            <a:r>
              <a:rPr lang="es-ES" sz="1800" dirty="0">
                <a:solidFill>
                  <a:schemeClr val="bg1"/>
                </a:solidFill>
              </a:rPr>
              <a:t>Participación ciudadana desde la Innovación Abierta</a:t>
            </a:r>
            <a:endParaRPr sz="1800" dirty="0">
              <a:solidFill>
                <a:schemeClr val="bg1"/>
              </a:solidFill>
            </a:endParaRPr>
          </a:p>
        </p:txBody>
      </p:sp>
      <p:cxnSp>
        <p:nvCxnSpPr>
          <p:cNvPr id="12" name="Conector recto 11">
            <a:extLst>
              <a:ext uri="{FF2B5EF4-FFF2-40B4-BE49-F238E27FC236}">
                <a16:creationId xmlns:a16="http://schemas.microsoft.com/office/drawing/2014/main" id="{DDD4E22D-4BEC-23AB-4C6D-2D8F07947028}"/>
              </a:ext>
            </a:extLst>
          </p:cNvPr>
          <p:cNvCxnSpPr/>
          <p:nvPr/>
        </p:nvCxnSpPr>
        <p:spPr>
          <a:xfrm>
            <a:off x="387186" y="4771432"/>
            <a:ext cx="352312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Slide Number">
            <a:extLst>
              <a:ext uri="{FF2B5EF4-FFF2-40B4-BE49-F238E27FC236}">
                <a16:creationId xmlns:a16="http://schemas.microsoft.com/office/drawing/2014/main" id="{E316D12A-96FF-924D-71E5-54120DD1E7CC}"/>
              </a:ext>
            </a:extLst>
          </p:cNvPr>
          <p:cNvSpPr txBox="1">
            <a:spLocks/>
          </p:cNvSpPr>
          <p:nvPr/>
        </p:nvSpPr>
        <p:spPr>
          <a:xfrm>
            <a:off x="489503" y="4803552"/>
            <a:ext cx="261234" cy="24742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6CB4B4D-7CA3-9044-876B-883B54F8677D}" type="slidenum">
              <a:rPr lang="es-CO" sz="900" smtClean="0">
                <a:solidFill>
                  <a:schemeClr val="bg1"/>
                </a:solidFill>
              </a:rPr>
              <a:pPr/>
              <a:t>2</a:t>
            </a:fld>
            <a:endParaRPr lang="es-CO" sz="900" dirty="0">
              <a:solidFill>
                <a:schemeClr val="bg1"/>
              </a:solidFill>
            </a:endParaRPr>
          </a:p>
        </p:txBody>
      </p:sp>
      <p:sp>
        <p:nvSpPr>
          <p:cNvPr id="16" name="Nombre del Área">
            <a:extLst>
              <a:ext uri="{FF2B5EF4-FFF2-40B4-BE49-F238E27FC236}">
                <a16:creationId xmlns:a16="http://schemas.microsoft.com/office/drawing/2014/main" id="{23F573F3-6CD7-CC82-60B1-CF3CA44A1A51}"/>
              </a:ext>
            </a:extLst>
          </p:cNvPr>
          <p:cNvSpPr txBox="1"/>
          <p:nvPr/>
        </p:nvSpPr>
        <p:spPr>
          <a:xfrm>
            <a:off x="750737" y="4752819"/>
            <a:ext cx="1441134" cy="421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spAutoFit/>
          </a:bodyPr>
          <a:lstStyle>
            <a:lvl1pPr algn="l">
              <a:defRPr sz="2200" b="0">
                <a:solidFill>
                  <a:srgbClr val="BCBEC0"/>
                </a:solidFill>
                <a:latin typeface="Verdana"/>
                <a:ea typeface="Verdana"/>
                <a:cs typeface="Verdana"/>
                <a:sym typeface="Verdana"/>
              </a:defRPr>
            </a:lvl1pPr>
          </a:lstStyle>
          <a:p>
            <a:r>
              <a:rPr lang="es-MX" sz="900" dirty="0">
                <a:solidFill>
                  <a:schemeClr val="bg1"/>
                </a:solidFill>
              </a:rPr>
              <a:t>Gerencia de Innovación y Procesos</a:t>
            </a:r>
            <a:endParaRPr sz="900" dirty="0">
              <a:solidFill>
                <a:schemeClr val="bg1"/>
              </a:solidFill>
            </a:endParaRPr>
          </a:p>
        </p:txBody>
      </p:sp>
      <p:pic>
        <p:nvPicPr>
          <p:cNvPr id="3" name="Gráfico 2">
            <a:extLst>
              <a:ext uri="{FF2B5EF4-FFF2-40B4-BE49-F238E27FC236}">
                <a16:creationId xmlns:a16="http://schemas.microsoft.com/office/drawing/2014/main" id="{5BCA9B65-9730-49C0-82A8-B2827238303C}"/>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314512" y="1282484"/>
            <a:ext cx="1090800" cy="1090800"/>
          </a:xfrm>
          <a:prstGeom prst="rect">
            <a:avLst/>
          </a:prstGeom>
        </p:spPr>
      </p:pic>
    </p:spTree>
    <p:extLst>
      <p:ext uri="{BB962C8B-B14F-4D97-AF65-F5344CB8AC3E}">
        <p14:creationId xmlns:p14="http://schemas.microsoft.com/office/powerpoint/2010/main" val="1799243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A16E7-3BFB-E373-334A-CC12691BAB86}"/>
            </a:ext>
          </a:extLst>
        </p:cNvPr>
        <p:cNvGrpSpPr/>
        <p:nvPr/>
      </p:nvGrpSpPr>
      <p:grpSpPr>
        <a:xfrm>
          <a:off x="0" y="0"/>
          <a:ext cx="0" cy="0"/>
          <a:chOff x="0" y="0"/>
          <a:chExt cx="0" cy="0"/>
        </a:xfrm>
      </p:grpSpPr>
      <p:pic>
        <p:nvPicPr>
          <p:cNvPr id="2" name="Gráfico 1">
            <a:extLst>
              <a:ext uri="{FF2B5EF4-FFF2-40B4-BE49-F238E27FC236}">
                <a16:creationId xmlns:a16="http://schemas.microsoft.com/office/drawing/2014/main" id="{8D758ECC-49EA-C666-B91E-20A518AE997B}"/>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390712" y="935799"/>
            <a:ext cx="398704" cy="398704"/>
          </a:xfrm>
          <a:prstGeom prst="rect">
            <a:avLst/>
          </a:prstGeom>
        </p:spPr>
      </p:pic>
      <p:sp>
        <p:nvSpPr>
          <p:cNvPr id="10" name="CuadroTexto 9">
            <a:extLst>
              <a:ext uri="{FF2B5EF4-FFF2-40B4-BE49-F238E27FC236}">
                <a16:creationId xmlns:a16="http://schemas.microsoft.com/office/drawing/2014/main" id="{00E4C834-D729-7CCD-28BD-3F1714255BEB}"/>
              </a:ext>
            </a:extLst>
          </p:cNvPr>
          <p:cNvSpPr txBox="1"/>
          <p:nvPr/>
        </p:nvSpPr>
        <p:spPr>
          <a:xfrm>
            <a:off x="5685692" y="211015"/>
            <a:ext cx="3294185" cy="261610"/>
          </a:xfrm>
          <a:prstGeom prst="rect">
            <a:avLst/>
          </a:prstGeom>
          <a:noFill/>
        </p:spPr>
        <p:txBody>
          <a:bodyPr wrap="square" rtlCol="0">
            <a:spAutoFit/>
          </a:bodyPr>
          <a:lstStyle/>
          <a:p>
            <a:pPr algn="r"/>
            <a:r>
              <a:rPr lang="es-ES" sz="1100" b="1" dirty="0">
                <a:solidFill>
                  <a:srgbClr val="532963"/>
                </a:solidFill>
                <a:latin typeface="Noto Sans" panose="020B0502040504020204" pitchFamily="34" charset="0"/>
                <a:ea typeface="Noto Sans" panose="020B0502040504020204" pitchFamily="34" charset="0"/>
                <a:cs typeface="Noto Sans" panose="020B0502040504020204" pitchFamily="34" charset="0"/>
              </a:rPr>
              <a:t>Un futuro seguro, </a:t>
            </a:r>
            <a:r>
              <a:rPr lang="es-ES" sz="1100" dirty="0">
                <a:solidFill>
                  <a:srgbClr val="95E069"/>
                </a:solidFill>
                <a:latin typeface="Noto Sans" panose="020B0502040504020204" pitchFamily="34" charset="0"/>
                <a:ea typeface="Noto Sans" panose="020B0502040504020204" pitchFamily="34" charset="0"/>
                <a:cs typeface="Noto Sans" panose="020B0502040504020204" pitchFamily="34" charset="0"/>
              </a:rPr>
              <a:t>es tu mejor presente.</a:t>
            </a:r>
            <a:endParaRPr lang="es-CO" sz="1100" dirty="0">
              <a:solidFill>
                <a:srgbClr val="95E069"/>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11" name="Gráfico 10">
            <a:extLst>
              <a:ext uri="{FF2B5EF4-FFF2-40B4-BE49-F238E27FC236}">
                <a16:creationId xmlns:a16="http://schemas.microsoft.com/office/drawing/2014/main" id="{DCAADE85-0BAB-70E6-BAB2-3FBFF982FAD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4469" y="245026"/>
            <a:ext cx="1793881" cy="280108"/>
          </a:xfrm>
          <a:prstGeom prst="rect">
            <a:avLst/>
          </a:prstGeom>
        </p:spPr>
      </p:pic>
      <p:sp>
        <p:nvSpPr>
          <p:cNvPr id="6" name="Sepcs contenido">
            <a:extLst>
              <a:ext uri="{FF2B5EF4-FFF2-40B4-BE49-F238E27FC236}">
                <a16:creationId xmlns:a16="http://schemas.microsoft.com/office/drawing/2014/main" id="{72DDFA23-EA81-8E91-D469-7F9B54BD0354}"/>
              </a:ext>
            </a:extLst>
          </p:cNvPr>
          <p:cNvSpPr txBox="1"/>
          <p:nvPr/>
        </p:nvSpPr>
        <p:spPr>
          <a:xfrm>
            <a:off x="989655" y="935799"/>
            <a:ext cx="7164690" cy="5443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spAutoFit/>
          </a:bodyPr>
          <a:lstStyle/>
          <a:p>
            <a:pPr>
              <a:defRPr sz="9000">
                <a:solidFill>
                  <a:srgbClr val="75C044"/>
                </a:solidFill>
                <a:latin typeface="Verdana"/>
                <a:ea typeface="Verdana"/>
                <a:cs typeface="Verdana"/>
                <a:sym typeface="Verdana"/>
              </a:defRPr>
            </a:pPr>
            <a:r>
              <a:rPr lang="es-CO" sz="2600" b="1" dirty="0">
                <a:solidFill>
                  <a:srgbClr val="532963"/>
                </a:solidFill>
              </a:rPr>
              <a:t>CONVOCATORIA</a:t>
            </a:r>
            <a:endParaRPr sz="2800" b="1" dirty="0">
              <a:solidFill>
                <a:srgbClr val="532963"/>
              </a:solidFill>
            </a:endParaRPr>
          </a:p>
        </p:txBody>
      </p:sp>
      <p:sp>
        <p:nvSpPr>
          <p:cNvPr id="7" name="Sepcs contenido">
            <a:extLst>
              <a:ext uri="{FF2B5EF4-FFF2-40B4-BE49-F238E27FC236}">
                <a16:creationId xmlns:a16="http://schemas.microsoft.com/office/drawing/2014/main" id="{4ACD8336-61EF-BB94-2489-6FF41506401B}"/>
              </a:ext>
            </a:extLst>
          </p:cNvPr>
          <p:cNvSpPr txBox="1"/>
          <p:nvPr/>
        </p:nvSpPr>
        <p:spPr>
          <a:xfrm>
            <a:off x="989655" y="1396655"/>
            <a:ext cx="4554131" cy="4212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spAutoFit/>
          </a:bodyPr>
          <a:lstStyle/>
          <a:p>
            <a:pPr>
              <a:defRPr sz="9000">
                <a:solidFill>
                  <a:srgbClr val="75C044"/>
                </a:solidFill>
                <a:latin typeface="Verdana"/>
                <a:ea typeface="Verdana"/>
                <a:cs typeface="Verdana"/>
                <a:sym typeface="Verdana"/>
              </a:defRPr>
            </a:pPr>
            <a:r>
              <a:rPr lang="es-CO" sz="1800" b="1" dirty="0">
                <a:solidFill>
                  <a:srgbClr val="95E069"/>
                </a:solidFill>
              </a:rPr>
              <a:t>Colaboración e innovación abierta</a:t>
            </a:r>
            <a:endParaRPr sz="1800" b="1" dirty="0">
              <a:solidFill>
                <a:srgbClr val="95E069"/>
              </a:solidFill>
            </a:endParaRPr>
          </a:p>
        </p:txBody>
      </p:sp>
      <p:sp>
        <p:nvSpPr>
          <p:cNvPr id="12" name="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Nor">
            <a:extLst>
              <a:ext uri="{FF2B5EF4-FFF2-40B4-BE49-F238E27FC236}">
                <a16:creationId xmlns:a16="http://schemas.microsoft.com/office/drawing/2014/main" id="{014D3BE6-6294-A3B6-3499-C8CCF4469B76}"/>
              </a:ext>
            </a:extLst>
          </p:cNvPr>
          <p:cNvSpPr txBox="1"/>
          <p:nvPr/>
        </p:nvSpPr>
        <p:spPr>
          <a:xfrm>
            <a:off x="562935" y="2425960"/>
            <a:ext cx="3423595" cy="11256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spAutoFit/>
          </a:bodyPr>
          <a:lstStyle>
            <a:lvl1pPr algn="just">
              <a:defRPr sz="2700" b="0">
                <a:solidFill>
                  <a:srgbClr val="636466"/>
                </a:solidFill>
                <a:latin typeface="Verdana"/>
                <a:ea typeface="Verdana"/>
                <a:cs typeface="Verdana"/>
                <a:sym typeface="Verdana"/>
              </a:defRPr>
            </a:lvl1pPr>
          </a:lstStyle>
          <a:p>
            <a:pPr>
              <a:lnSpc>
                <a:spcPct val="150000"/>
              </a:lnSpc>
              <a:buClr>
                <a:srgbClr val="77C42E"/>
              </a:buClr>
              <a:defRPr>
                <a:solidFill>
                  <a:srgbClr val="666666"/>
                </a:solidFill>
                <a:latin typeface="Verdana"/>
                <a:ea typeface="Verdana"/>
                <a:cs typeface="Verdana"/>
                <a:sym typeface="Verdana"/>
              </a:defRPr>
            </a:pPr>
            <a:r>
              <a:rPr lang="es-MX" sz="1100" b="1" dirty="0">
                <a:solidFill>
                  <a:srgbClr val="666666"/>
                </a:solidFill>
              </a:rPr>
              <a:t>Inscritos:		24 Personas</a:t>
            </a:r>
          </a:p>
          <a:p>
            <a:pPr>
              <a:lnSpc>
                <a:spcPct val="150000"/>
              </a:lnSpc>
              <a:buClr>
                <a:srgbClr val="77C42E"/>
              </a:buClr>
              <a:defRPr>
                <a:solidFill>
                  <a:srgbClr val="666666"/>
                </a:solidFill>
                <a:latin typeface="Verdana"/>
                <a:ea typeface="Verdana"/>
                <a:cs typeface="Verdana"/>
                <a:sym typeface="Verdana"/>
              </a:defRPr>
            </a:pPr>
            <a:r>
              <a:rPr lang="es-MX" sz="1100" dirty="0">
                <a:solidFill>
                  <a:srgbClr val="666666"/>
                </a:solidFill>
                <a:sym typeface="Verdana"/>
              </a:rPr>
              <a:t>No asistieron:	9</a:t>
            </a:r>
          </a:p>
          <a:p>
            <a:pPr>
              <a:lnSpc>
                <a:spcPct val="150000"/>
              </a:lnSpc>
              <a:buClr>
                <a:srgbClr val="77C42E"/>
              </a:buClr>
              <a:defRPr>
                <a:solidFill>
                  <a:srgbClr val="666666"/>
                </a:solidFill>
                <a:latin typeface="Verdana"/>
                <a:ea typeface="Verdana"/>
                <a:cs typeface="Verdana"/>
                <a:sym typeface="Verdana"/>
              </a:defRPr>
            </a:pPr>
            <a:r>
              <a:rPr lang="es-MX" sz="1100" dirty="0">
                <a:solidFill>
                  <a:srgbClr val="666666"/>
                </a:solidFill>
              </a:rPr>
              <a:t>Asistieron una vez:	2</a:t>
            </a:r>
          </a:p>
          <a:p>
            <a:pPr>
              <a:lnSpc>
                <a:spcPct val="150000"/>
              </a:lnSpc>
              <a:buClr>
                <a:srgbClr val="77C42E"/>
              </a:buClr>
              <a:defRPr>
                <a:solidFill>
                  <a:srgbClr val="666666"/>
                </a:solidFill>
                <a:latin typeface="Verdana"/>
                <a:ea typeface="Verdana"/>
                <a:cs typeface="Verdana"/>
                <a:sym typeface="Verdana"/>
              </a:defRPr>
            </a:pPr>
            <a:r>
              <a:rPr lang="es-MX" sz="1100" b="1" dirty="0">
                <a:solidFill>
                  <a:srgbClr val="666666"/>
                </a:solidFill>
                <a:sym typeface="Verdana"/>
              </a:rPr>
              <a:t>Asis</a:t>
            </a:r>
            <a:r>
              <a:rPr lang="es-MX" sz="1100" b="1" dirty="0">
                <a:solidFill>
                  <a:srgbClr val="666666"/>
                </a:solidFill>
              </a:rPr>
              <a:t>tieron 100%:	13 Participantes</a:t>
            </a:r>
            <a:endParaRPr lang="es-MX" sz="1100" b="1" dirty="0">
              <a:solidFill>
                <a:srgbClr val="666666"/>
              </a:solidFill>
              <a:sym typeface="Verdana"/>
            </a:endParaRPr>
          </a:p>
        </p:txBody>
      </p:sp>
      <p:sp>
        <p:nvSpPr>
          <p:cNvPr id="13" name="Slide Number">
            <a:extLst>
              <a:ext uri="{FF2B5EF4-FFF2-40B4-BE49-F238E27FC236}">
                <a16:creationId xmlns:a16="http://schemas.microsoft.com/office/drawing/2014/main" id="{0D0D3A8C-B3EF-5FBD-8A6D-986F2F5F35FB}"/>
              </a:ext>
            </a:extLst>
          </p:cNvPr>
          <p:cNvSpPr txBox="1">
            <a:spLocks/>
          </p:cNvSpPr>
          <p:nvPr/>
        </p:nvSpPr>
        <p:spPr>
          <a:xfrm>
            <a:off x="548371" y="4896076"/>
            <a:ext cx="261234" cy="24742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6CB4B4D-7CA3-9044-876B-883B54F8677D}" type="slidenum">
              <a:rPr lang="es-CO" sz="900" smtClean="0">
                <a:solidFill>
                  <a:schemeClr val="bg1"/>
                </a:solidFill>
              </a:rPr>
              <a:pPr/>
              <a:t>3</a:t>
            </a:fld>
            <a:endParaRPr lang="es-CO" sz="900" dirty="0">
              <a:solidFill>
                <a:schemeClr val="bg1"/>
              </a:solidFill>
            </a:endParaRPr>
          </a:p>
        </p:txBody>
      </p:sp>
      <p:sp>
        <p:nvSpPr>
          <p:cNvPr id="3" name="Nombre del Área">
            <a:extLst>
              <a:ext uri="{FF2B5EF4-FFF2-40B4-BE49-F238E27FC236}">
                <a16:creationId xmlns:a16="http://schemas.microsoft.com/office/drawing/2014/main" id="{A7D7DC35-490E-6BBE-6A04-9099D615B2BF}"/>
              </a:ext>
            </a:extLst>
          </p:cNvPr>
          <p:cNvSpPr txBox="1"/>
          <p:nvPr/>
        </p:nvSpPr>
        <p:spPr>
          <a:xfrm>
            <a:off x="809605" y="4743739"/>
            <a:ext cx="1441134" cy="421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spAutoFit/>
          </a:bodyPr>
          <a:lstStyle>
            <a:lvl1pPr algn="l">
              <a:defRPr sz="2200" b="0">
                <a:solidFill>
                  <a:srgbClr val="BCBEC0"/>
                </a:solidFill>
                <a:latin typeface="Verdana"/>
                <a:ea typeface="Verdana"/>
                <a:cs typeface="Verdana"/>
                <a:sym typeface="Verdana"/>
              </a:defRPr>
            </a:lvl1pPr>
          </a:lstStyle>
          <a:p>
            <a:r>
              <a:rPr lang="es-MX" sz="900" dirty="0">
                <a:solidFill>
                  <a:schemeClr val="bg1"/>
                </a:solidFill>
              </a:rPr>
              <a:t>Gerencia de Innovación y Procesos</a:t>
            </a:r>
            <a:endParaRPr sz="900" dirty="0">
              <a:solidFill>
                <a:schemeClr val="bg1"/>
              </a:solidFill>
            </a:endParaRPr>
          </a:p>
        </p:txBody>
      </p:sp>
      <p:pic>
        <p:nvPicPr>
          <p:cNvPr id="17" name="Imagen 16">
            <a:extLst>
              <a:ext uri="{FF2B5EF4-FFF2-40B4-BE49-F238E27FC236}">
                <a16:creationId xmlns:a16="http://schemas.microsoft.com/office/drawing/2014/main" id="{A10CE85C-4974-11EA-F800-15D9F3CC3B71}"/>
              </a:ext>
            </a:extLst>
          </p:cNvPr>
          <p:cNvPicPr>
            <a:picLocks noChangeAspect="1"/>
          </p:cNvPicPr>
          <p:nvPr/>
        </p:nvPicPr>
        <p:blipFill rotWithShape="1">
          <a:blip r:embed="rId6"/>
          <a:srcRect l="18333" t="28778" r="18153" b="15274"/>
          <a:stretch/>
        </p:blipFill>
        <p:spPr>
          <a:xfrm>
            <a:off x="3986530" y="1986754"/>
            <a:ext cx="4548210" cy="2253622"/>
          </a:xfrm>
          <a:prstGeom prst="rect">
            <a:avLst/>
          </a:prstGeom>
        </p:spPr>
      </p:pic>
    </p:spTree>
    <p:extLst>
      <p:ext uri="{BB962C8B-B14F-4D97-AF65-F5344CB8AC3E}">
        <p14:creationId xmlns:p14="http://schemas.microsoft.com/office/powerpoint/2010/main" val="372723527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7892123CF4D7C4FB09AA48E94BB7538" ma:contentTypeVersion="18" ma:contentTypeDescription="Crear nuevo documento." ma:contentTypeScope="" ma:versionID="12ce0660831c993862c012daa017871e">
  <xsd:schema xmlns:xsd="http://www.w3.org/2001/XMLSchema" xmlns:xs="http://www.w3.org/2001/XMLSchema" xmlns:p="http://schemas.microsoft.com/office/2006/metadata/properties" xmlns:ns2="8ce6af14-2be2-4709-91b6-2f3a9cd28922" xmlns:ns3="97b5bfc8-3b5c-405d-ada3-e8a0163fc5c3" targetNamespace="http://schemas.microsoft.com/office/2006/metadata/properties" ma:root="true" ma:fieldsID="1e5af2bd6ae7608c24f97123a57ae4d3" ns2:_="" ns3:_="">
    <xsd:import namespace="8ce6af14-2be2-4709-91b6-2f3a9cd28922"/>
    <xsd:import namespace="97b5bfc8-3b5c-405d-ada3-e8a0163fc5c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e6af14-2be2-4709-91b6-2f3a9cd289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f29cd154-1d01-418b-abbd-4d33b5eb1c1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7b5bfc8-3b5c-405d-ada3-e8a0163fc5c3" elementFormDefault="qualified">
    <xsd:import namespace="http://schemas.microsoft.com/office/2006/documentManagement/types"/>
    <xsd:import namespace="http://schemas.microsoft.com/office/infopath/2007/PartnerControls"/>
    <xsd:element name="SharedWithUsers" ma:index="15"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d135e35e-222c-4095-aabf-c0e43def0b8d}" ma:internalName="TaxCatchAll" ma:showField="CatchAllData" ma:web="97b5bfc8-3b5c-405d-ada3-e8a0163fc5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7b5bfc8-3b5c-405d-ada3-e8a0163fc5c3" xsi:nil="true"/>
    <lcf76f155ced4ddcb4097134ff3c332f xmlns="8ce6af14-2be2-4709-91b6-2f3a9cd2892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C4F07F-4F28-449C-A44E-D63F7163FC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e6af14-2be2-4709-91b6-2f3a9cd28922"/>
    <ds:schemaRef ds:uri="97b5bfc8-3b5c-405d-ada3-e8a0163fc5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95D20D-AD1E-4CAC-8974-BC4A5E648ABF}">
  <ds:schemaRefs>
    <ds:schemaRef ds:uri="http://purl.org/dc/elements/1.1/"/>
    <ds:schemaRef ds:uri="http://schemas.microsoft.com/office/2006/documentManagement/types"/>
    <ds:schemaRef ds:uri="97b5bfc8-3b5c-405d-ada3-e8a0163fc5c3"/>
    <ds:schemaRef ds:uri="http://schemas.microsoft.com/office/infopath/2007/PartnerControls"/>
    <ds:schemaRef ds:uri="8ce6af14-2be2-4709-91b6-2f3a9cd28922"/>
    <ds:schemaRef ds:uri="http://purl.org/dc/dcmitype/"/>
    <ds:schemaRef ds:uri="http://www.w3.org/XML/1998/namespace"/>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0567C502-5E8D-42BF-8F37-A0C1AA15AA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625</TotalTime>
  <Words>83</Words>
  <Application>Microsoft Office PowerPoint</Application>
  <PresentationFormat>Presentación en pantalla (16:9)</PresentationFormat>
  <Paragraphs>23</Paragraphs>
  <Slides>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vt:i4>
      </vt:variant>
    </vt:vector>
  </HeadingPairs>
  <TitlesOfParts>
    <vt:vector size="7" baseType="lpstr">
      <vt:lpstr>Arial</vt:lpstr>
      <vt:lpstr>Noto Sans</vt:lpstr>
      <vt:lpstr>Verdana</vt:lpstr>
      <vt:lpstr>Simple Light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dc:creator>
  <cp:lastModifiedBy>CESAR ESTEBAN TENORIO CELIS</cp:lastModifiedBy>
  <cp:revision>45</cp:revision>
  <dcterms:modified xsi:type="dcterms:W3CDTF">2024-02-27T19:11:39Z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f9f3886-688c-41ec-beb5-f6c446299e5f_Enabled">
    <vt:lpwstr>true</vt:lpwstr>
  </property>
  <property fmtid="{D5CDD505-2E9C-101B-9397-08002B2CF9AE}" pid="3" name="MSIP_Label_1f9f3886-688c-41ec-beb5-f6c446299e5f_SetDate">
    <vt:lpwstr>2024-01-22T16:36:53Z</vt:lpwstr>
  </property>
  <property fmtid="{D5CDD505-2E9C-101B-9397-08002B2CF9AE}" pid="4" name="MSIP_Label_1f9f3886-688c-41ec-beb5-f6c446299e5f_Method">
    <vt:lpwstr>Standard</vt:lpwstr>
  </property>
  <property fmtid="{D5CDD505-2E9C-101B-9397-08002B2CF9AE}" pid="5" name="MSIP_Label_1f9f3886-688c-41ec-beb5-f6c446299e5f_Name">
    <vt:lpwstr>Interno - Acceso abierto (No Cifrado)</vt:lpwstr>
  </property>
  <property fmtid="{D5CDD505-2E9C-101B-9397-08002B2CF9AE}" pid="6" name="MSIP_Label_1f9f3886-688c-41ec-beb5-f6c446299e5f_SiteId">
    <vt:lpwstr>73e84937-70de-4ceb-8f14-b8f9ab356f6e</vt:lpwstr>
  </property>
  <property fmtid="{D5CDD505-2E9C-101B-9397-08002B2CF9AE}" pid="7" name="MSIP_Label_1f9f3886-688c-41ec-beb5-f6c446299e5f_ActionId">
    <vt:lpwstr>e8f93a37-3bc7-4c5d-a267-6b1d16bdc8c0</vt:lpwstr>
  </property>
  <property fmtid="{D5CDD505-2E9C-101B-9397-08002B2CF9AE}" pid="8" name="MSIP_Label_1f9f3886-688c-41ec-beb5-f6c446299e5f_ContentBits">
    <vt:lpwstr>2</vt:lpwstr>
  </property>
  <property fmtid="{D5CDD505-2E9C-101B-9397-08002B2CF9AE}" pid="9" name="ClassificationContentMarkingFooterLocations">
    <vt:lpwstr>Simple Light:3</vt:lpwstr>
  </property>
  <property fmtid="{D5CDD505-2E9C-101B-9397-08002B2CF9AE}" pid="10" name="ClassificationContentMarkingFooterText">
    <vt:lpwstr>DOCUMENTO DE USO INTERNO</vt:lpwstr>
  </property>
  <property fmtid="{D5CDD505-2E9C-101B-9397-08002B2CF9AE}" pid="11" name="ContentTypeId">
    <vt:lpwstr>0x01010057892123CF4D7C4FB09AA48E94BB7538</vt:lpwstr>
  </property>
  <property fmtid="{D5CDD505-2E9C-101B-9397-08002B2CF9AE}" pid="12" name="MediaServiceImageTags">
    <vt:lpwstr/>
  </property>
</Properties>
</file>