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9"/>
  </p:notesMasterIdLst>
  <p:sldIdLst>
    <p:sldId id="256" r:id="rId5"/>
    <p:sldId id="286" r:id="rId6"/>
    <p:sldId id="259" r:id="rId7"/>
    <p:sldId id="258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2963"/>
    <a:srgbClr val="666666"/>
    <a:srgbClr val="94D850"/>
    <a:srgbClr val="E63992"/>
    <a:srgbClr val="9B4CBA"/>
    <a:srgbClr val="95E069"/>
    <a:srgbClr val="60B131"/>
    <a:srgbClr val="C3FF9C"/>
    <a:srgbClr val="085C2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23" autoAdjust="0"/>
  </p:normalViewPr>
  <p:slideViewPr>
    <p:cSldViewPr snapToGrid="0">
      <p:cViewPr varScale="1">
        <p:scale>
          <a:sx n="84" d="100"/>
          <a:sy n="84" d="100"/>
        </p:scale>
        <p:origin x="708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SAR ESTEBAN TENORIO CELIS" userId="a4174ddd-50d9-4fdf-bcfa-4e36f1fa3232" providerId="ADAL" clId="{B4A61D07-66F0-4EE9-A71E-83B0443B7745}"/>
    <pc:docChg chg="delSld">
      <pc:chgData name="CESAR ESTEBAN TENORIO CELIS" userId="a4174ddd-50d9-4fdf-bcfa-4e36f1fa3232" providerId="ADAL" clId="{B4A61D07-66F0-4EE9-A71E-83B0443B7745}" dt="2024-02-27T17:11:40.981" v="2" actId="47"/>
      <pc:docMkLst>
        <pc:docMk/>
      </pc:docMkLst>
      <pc:sldChg chg="del">
        <pc:chgData name="CESAR ESTEBAN TENORIO CELIS" userId="a4174ddd-50d9-4fdf-bcfa-4e36f1fa3232" providerId="ADAL" clId="{B4A61D07-66F0-4EE9-A71E-83B0443B7745}" dt="2024-02-27T17:11:40.981" v="2" actId="47"/>
        <pc:sldMkLst>
          <pc:docMk/>
          <pc:sldMk cId="2499679260" sldId="257"/>
        </pc:sldMkLst>
      </pc:sldChg>
      <pc:sldChg chg="del">
        <pc:chgData name="CESAR ESTEBAN TENORIO CELIS" userId="a4174ddd-50d9-4fdf-bcfa-4e36f1fa3232" providerId="ADAL" clId="{B4A61D07-66F0-4EE9-A71E-83B0443B7745}" dt="2024-02-27T17:11:32.267" v="1" actId="47"/>
        <pc:sldMkLst>
          <pc:docMk/>
          <pc:sldMk cId="1255271069" sldId="260"/>
        </pc:sldMkLst>
      </pc:sldChg>
      <pc:sldChg chg="del">
        <pc:chgData name="CESAR ESTEBAN TENORIO CELIS" userId="a4174ddd-50d9-4fdf-bcfa-4e36f1fa3232" providerId="ADAL" clId="{B4A61D07-66F0-4EE9-A71E-83B0443B7745}" dt="2024-02-27T17:11:32.267" v="1" actId="47"/>
        <pc:sldMkLst>
          <pc:docMk/>
          <pc:sldMk cId="1292628596" sldId="269"/>
        </pc:sldMkLst>
      </pc:sldChg>
      <pc:sldChg chg="del">
        <pc:chgData name="CESAR ESTEBAN TENORIO CELIS" userId="a4174ddd-50d9-4fdf-bcfa-4e36f1fa3232" providerId="ADAL" clId="{B4A61D07-66F0-4EE9-A71E-83B0443B7745}" dt="2024-02-27T17:11:17.081" v="0" actId="47"/>
        <pc:sldMkLst>
          <pc:docMk/>
          <pc:sldMk cId="976063096" sldId="270"/>
        </pc:sldMkLst>
      </pc:sldChg>
      <pc:sldChg chg="del">
        <pc:chgData name="CESAR ESTEBAN TENORIO CELIS" userId="a4174ddd-50d9-4fdf-bcfa-4e36f1fa3232" providerId="ADAL" clId="{B4A61D07-66F0-4EE9-A71E-83B0443B7745}" dt="2024-02-27T17:11:32.267" v="1" actId="47"/>
        <pc:sldMkLst>
          <pc:docMk/>
          <pc:sldMk cId="3727235277" sldId="276"/>
        </pc:sldMkLst>
      </pc:sldChg>
      <pc:sldChg chg="del">
        <pc:chgData name="CESAR ESTEBAN TENORIO CELIS" userId="a4174ddd-50d9-4fdf-bcfa-4e36f1fa3232" providerId="ADAL" clId="{B4A61D07-66F0-4EE9-A71E-83B0443B7745}" dt="2024-02-27T17:11:32.267" v="1" actId="47"/>
        <pc:sldMkLst>
          <pc:docMk/>
          <pc:sldMk cId="1799243061" sldId="277"/>
        </pc:sldMkLst>
      </pc:sldChg>
      <pc:sldChg chg="del">
        <pc:chgData name="CESAR ESTEBAN TENORIO CELIS" userId="a4174ddd-50d9-4fdf-bcfa-4e36f1fa3232" providerId="ADAL" clId="{B4A61D07-66F0-4EE9-A71E-83B0443B7745}" dt="2024-02-27T17:11:32.267" v="1" actId="47"/>
        <pc:sldMkLst>
          <pc:docMk/>
          <pc:sldMk cId="2750971352" sldId="278"/>
        </pc:sldMkLst>
      </pc:sldChg>
      <pc:sldChg chg="del">
        <pc:chgData name="CESAR ESTEBAN TENORIO CELIS" userId="a4174ddd-50d9-4fdf-bcfa-4e36f1fa3232" providerId="ADAL" clId="{B4A61D07-66F0-4EE9-A71E-83B0443B7745}" dt="2024-02-27T17:11:32.267" v="1" actId="47"/>
        <pc:sldMkLst>
          <pc:docMk/>
          <pc:sldMk cId="1460980502" sldId="279"/>
        </pc:sldMkLst>
      </pc:sldChg>
      <pc:sldChg chg="del">
        <pc:chgData name="CESAR ESTEBAN TENORIO CELIS" userId="a4174ddd-50d9-4fdf-bcfa-4e36f1fa3232" providerId="ADAL" clId="{B4A61D07-66F0-4EE9-A71E-83B0443B7745}" dt="2024-02-27T17:11:32.267" v="1" actId="47"/>
        <pc:sldMkLst>
          <pc:docMk/>
          <pc:sldMk cId="306023879" sldId="280"/>
        </pc:sldMkLst>
      </pc:sldChg>
      <pc:sldChg chg="del">
        <pc:chgData name="CESAR ESTEBAN TENORIO CELIS" userId="a4174ddd-50d9-4fdf-bcfa-4e36f1fa3232" providerId="ADAL" clId="{B4A61D07-66F0-4EE9-A71E-83B0443B7745}" dt="2024-02-27T17:11:32.267" v="1" actId="47"/>
        <pc:sldMkLst>
          <pc:docMk/>
          <pc:sldMk cId="88115001" sldId="281"/>
        </pc:sldMkLst>
      </pc:sldChg>
      <pc:sldChg chg="del">
        <pc:chgData name="CESAR ESTEBAN TENORIO CELIS" userId="a4174ddd-50d9-4fdf-bcfa-4e36f1fa3232" providerId="ADAL" clId="{B4A61D07-66F0-4EE9-A71E-83B0443B7745}" dt="2024-02-27T17:11:32.267" v="1" actId="47"/>
        <pc:sldMkLst>
          <pc:docMk/>
          <pc:sldMk cId="221809803" sldId="282"/>
        </pc:sldMkLst>
      </pc:sldChg>
      <pc:sldChg chg="del">
        <pc:chgData name="CESAR ESTEBAN TENORIO CELIS" userId="a4174ddd-50d9-4fdf-bcfa-4e36f1fa3232" providerId="ADAL" clId="{B4A61D07-66F0-4EE9-A71E-83B0443B7745}" dt="2024-02-27T17:11:32.267" v="1" actId="47"/>
        <pc:sldMkLst>
          <pc:docMk/>
          <pc:sldMk cId="2323123101" sldId="283"/>
        </pc:sldMkLst>
      </pc:sldChg>
      <pc:sldChg chg="del">
        <pc:chgData name="CESAR ESTEBAN TENORIO CELIS" userId="a4174ddd-50d9-4fdf-bcfa-4e36f1fa3232" providerId="ADAL" clId="{B4A61D07-66F0-4EE9-A71E-83B0443B7745}" dt="2024-02-27T17:11:32.267" v="1" actId="47"/>
        <pc:sldMkLst>
          <pc:docMk/>
          <pc:sldMk cId="1137625193" sldId="284"/>
        </pc:sldMkLst>
      </pc:sldChg>
      <pc:sldChg chg="del">
        <pc:chgData name="CESAR ESTEBAN TENORIO CELIS" userId="a4174ddd-50d9-4fdf-bcfa-4e36f1fa3232" providerId="ADAL" clId="{B4A61D07-66F0-4EE9-A71E-83B0443B7745}" dt="2024-02-27T17:11:32.267" v="1" actId="47"/>
        <pc:sldMkLst>
          <pc:docMk/>
          <pc:sldMk cId="3218577697" sldId="285"/>
        </pc:sldMkLst>
      </pc:sldChg>
      <pc:sldChg chg="del">
        <pc:chgData name="CESAR ESTEBAN TENORIO CELIS" userId="a4174ddd-50d9-4fdf-bcfa-4e36f1fa3232" providerId="ADAL" clId="{B4A61D07-66F0-4EE9-A71E-83B0443B7745}" dt="2024-02-27T17:11:32.267" v="1" actId="47"/>
        <pc:sldMkLst>
          <pc:docMk/>
          <pc:sldMk cId="2211288377" sldId="287"/>
        </pc:sldMkLst>
      </pc:sldChg>
      <pc:sldChg chg="del">
        <pc:chgData name="CESAR ESTEBAN TENORIO CELIS" userId="a4174ddd-50d9-4fdf-bcfa-4e36f1fa3232" providerId="ADAL" clId="{B4A61D07-66F0-4EE9-A71E-83B0443B7745}" dt="2024-02-27T17:11:32.267" v="1" actId="47"/>
        <pc:sldMkLst>
          <pc:docMk/>
          <pc:sldMk cId="1109923972" sldId="288"/>
        </pc:sldMkLst>
      </pc:sldChg>
      <pc:sldChg chg="del">
        <pc:chgData name="CESAR ESTEBAN TENORIO CELIS" userId="a4174ddd-50d9-4fdf-bcfa-4e36f1fa3232" providerId="ADAL" clId="{B4A61D07-66F0-4EE9-A71E-83B0443B7745}" dt="2024-02-27T17:11:32.267" v="1" actId="47"/>
        <pc:sldMkLst>
          <pc:docMk/>
          <pc:sldMk cId="631340226" sldId="289"/>
        </pc:sldMkLst>
      </pc:sldChg>
      <pc:sldChg chg="del">
        <pc:chgData name="CESAR ESTEBAN TENORIO CELIS" userId="a4174ddd-50d9-4fdf-bcfa-4e36f1fa3232" providerId="ADAL" clId="{B4A61D07-66F0-4EE9-A71E-83B0443B7745}" dt="2024-02-27T17:11:32.267" v="1" actId="47"/>
        <pc:sldMkLst>
          <pc:docMk/>
          <pc:sldMk cId="3234631882" sldId="290"/>
        </pc:sldMkLst>
      </pc:sldChg>
      <pc:sldChg chg="del">
        <pc:chgData name="CESAR ESTEBAN TENORIO CELIS" userId="a4174ddd-50d9-4fdf-bcfa-4e36f1fa3232" providerId="ADAL" clId="{B4A61D07-66F0-4EE9-A71E-83B0443B7745}" dt="2024-02-27T17:11:32.267" v="1" actId="47"/>
        <pc:sldMkLst>
          <pc:docMk/>
          <pc:sldMk cId="1915659741" sldId="291"/>
        </pc:sldMkLst>
      </pc:sldChg>
      <pc:sldChg chg="del">
        <pc:chgData name="CESAR ESTEBAN TENORIO CELIS" userId="a4174ddd-50d9-4fdf-bcfa-4e36f1fa3232" providerId="ADAL" clId="{B4A61D07-66F0-4EE9-A71E-83B0443B7745}" dt="2024-02-27T17:11:17.081" v="0" actId="47"/>
        <pc:sldMkLst>
          <pc:docMk/>
          <pc:sldMk cId="3779492463" sldId="292"/>
        </pc:sldMkLst>
      </pc:sldChg>
      <pc:sldChg chg="del">
        <pc:chgData name="CESAR ESTEBAN TENORIO CELIS" userId="a4174ddd-50d9-4fdf-bcfa-4e36f1fa3232" providerId="ADAL" clId="{B4A61D07-66F0-4EE9-A71E-83B0443B7745}" dt="2024-02-27T17:11:32.267" v="1" actId="47"/>
        <pc:sldMkLst>
          <pc:docMk/>
          <pc:sldMk cId="2783267358" sldId="293"/>
        </pc:sldMkLst>
      </pc:sldChg>
      <pc:sldChg chg="del">
        <pc:chgData name="CESAR ESTEBAN TENORIO CELIS" userId="a4174ddd-50d9-4fdf-bcfa-4e36f1fa3232" providerId="ADAL" clId="{B4A61D07-66F0-4EE9-A71E-83B0443B7745}" dt="2024-02-27T17:11:32.267" v="1" actId="47"/>
        <pc:sldMkLst>
          <pc:docMk/>
          <pc:sldMk cId="646474371" sldId="294"/>
        </pc:sldMkLst>
      </pc:sldChg>
      <pc:sldChg chg="del">
        <pc:chgData name="CESAR ESTEBAN TENORIO CELIS" userId="a4174ddd-50d9-4fdf-bcfa-4e36f1fa3232" providerId="ADAL" clId="{B4A61D07-66F0-4EE9-A71E-83B0443B7745}" dt="2024-02-27T17:11:32.267" v="1" actId="47"/>
        <pc:sldMkLst>
          <pc:docMk/>
          <pc:sldMk cId="237816407" sldId="295"/>
        </pc:sldMkLst>
      </pc:sldChg>
      <pc:sldChg chg="del">
        <pc:chgData name="CESAR ESTEBAN TENORIO CELIS" userId="a4174ddd-50d9-4fdf-bcfa-4e36f1fa3232" providerId="ADAL" clId="{B4A61D07-66F0-4EE9-A71E-83B0443B7745}" dt="2024-02-27T17:11:32.267" v="1" actId="47"/>
        <pc:sldMkLst>
          <pc:docMk/>
          <pc:sldMk cId="4241795689" sldId="296"/>
        </pc:sldMkLst>
      </pc:sldChg>
      <pc:sldChg chg="del">
        <pc:chgData name="CESAR ESTEBAN TENORIO CELIS" userId="a4174ddd-50d9-4fdf-bcfa-4e36f1fa3232" providerId="ADAL" clId="{B4A61D07-66F0-4EE9-A71E-83B0443B7745}" dt="2024-02-27T17:11:32.267" v="1" actId="47"/>
        <pc:sldMkLst>
          <pc:docMk/>
          <pc:sldMk cId="1964104667" sldId="29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emf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4E6500AF-F24A-41CF-8475-202920091A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44815" y="701957"/>
            <a:ext cx="4057650" cy="4057650"/>
          </a:xfrm>
          <a:prstGeom prst="rect">
            <a:avLst/>
          </a:prstGeom>
        </p:spPr>
      </p:pic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34E675E-2C03-4DEE-8280-080DC8F90E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1587" y="0"/>
            <a:ext cx="4062413" cy="51435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E300974-B2C2-46A6-B718-9F31FE86ED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386" y="0"/>
            <a:ext cx="4062413" cy="51435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BE3C19-E79E-4158-9282-C60979307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A66D4B1-C3AF-405F-A6C5-56CE21ED177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73455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>
            <a:extLst>
              <a:ext uri="{FF2B5EF4-FFF2-40B4-BE49-F238E27FC236}">
                <a16:creationId xmlns:a16="http://schemas.microsoft.com/office/drawing/2014/main" id="{47A34CB1-0198-D1B9-6B38-7CD45063D32C}"/>
              </a:ext>
            </a:extLst>
          </p:cNvPr>
          <p:cNvSpPr txBox="1">
            <a:spLocks/>
          </p:cNvSpPr>
          <p:nvPr userDrawn="1"/>
        </p:nvSpPr>
        <p:spPr>
          <a:xfrm>
            <a:off x="117822" y="4626768"/>
            <a:ext cx="510828" cy="4857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00" b="0" i="0" u="none" strike="noStrike" cap="none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s-CO" smtClean="0"/>
              <a:pPr/>
              <a:t>‹Nº›</a:t>
            </a:fld>
            <a:r>
              <a:rPr lang="es-CO" dirty="0"/>
              <a:t>.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6B37324B-7430-D6EB-DE91-425D740A4145}"/>
              </a:ext>
            </a:extLst>
          </p:cNvPr>
          <p:cNvCxnSpPr>
            <a:cxnSpLocks/>
          </p:cNvCxnSpPr>
          <p:nvPr/>
        </p:nvCxnSpPr>
        <p:spPr>
          <a:xfrm>
            <a:off x="331591" y="4621307"/>
            <a:ext cx="8512367" cy="0"/>
          </a:xfrm>
          <a:prstGeom prst="line">
            <a:avLst/>
          </a:prstGeom>
          <a:ln w="12700">
            <a:solidFill>
              <a:srgbClr val="60B1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áfico 11">
            <a:extLst>
              <a:ext uri="{FF2B5EF4-FFF2-40B4-BE49-F238E27FC236}">
                <a16:creationId xmlns:a16="http://schemas.microsoft.com/office/drawing/2014/main" id="{3B91B289-8040-213D-B2FE-6FDE6F501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09441" y="4815841"/>
            <a:ext cx="4113494" cy="97246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32A0B202-2AED-BF0A-3E86-00977A0E671A}"/>
              </a:ext>
            </a:extLst>
          </p:cNvPr>
          <p:cNvSpPr/>
          <p:nvPr/>
        </p:nvSpPr>
        <p:spPr>
          <a:xfrm>
            <a:off x="8458200" y="4540293"/>
            <a:ext cx="385758" cy="45719"/>
          </a:xfrm>
          <a:prstGeom prst="rect">
            <a:avLst/>
          </a:prstGeom>
          <a:solidFill>
            <a:srgbClr val="60B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A6E9EB20-A13A-4A1B-EAA9-C490E6376C0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00901" y="232998"/>
            <a:ext cx="2243057" cy="18156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2E893B9-0783-11FC-5A7F-8623678CE88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8458200" y="513091"/>
            <a:ext cx="385758" cy="38575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F771B1F-0A2D-43B1-8BD4-8B946072036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" y="100998"/>
            <a:ext cx="1490104" cy="67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899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7817AA1-9315-46CA-9DB3-D6084C9DBF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86683"/>
            <a:ext cx="9144000" cy="5064369"/>
          </a:xfrm>
          <a:prstGeom prst="rect">
            <a:avLst/>
          </a:prstGeom>
        </p:spPr>
      </p:pic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C576F1A8-0BF7-41D7-85AA-E019BC4F47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96608" y="4860017"/>
            <a:ext cx="5924550" cy="156424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05CD3AB-094C-4390-8F0E-D9E8F752F3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38"/>
            <a:ext cx="9144000" cy="5140823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4">
            <a:extLst>
              <a:ext uri="{FF2B5EF4-FFF2-40B4-BE49-F238E27FC236}">
                <a16:creationId xmlns:a16="http://schemas.microsoft.com/office/drawing/2014/main" id="{8A8B1ADB-363E-4526-A498-6C0DC2125F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5572" y="-59279"/>
            <a:ext cx="9312384" cy="5260501"/>
          </a:xfrm>
          <a:custGeom>
            <a:avLst/>
            <a:gdLst>
              <a:gd name="connsiteX0" fmla="*/ -1046 w 9312384"/>
              <a:gd name="connsiteY0" fmla="*/ -591 h 5260501"/>
              <a:gd name="connsiteX1" fmla="*/ 9311338 w 9312384"/>
              <a:gd name="connsiteY1" fmla="*/ -591 h 5260501"/>
              <a:gd name="connsiteX2" fmla="*/ 9311338 w 9312384"/>
              <a:gd name="connsiteY2" fmla="*/ 5259911 h 5260501"/>
              <a:gd name="connsiteX3" fmla="*/ -1046 w 9312384"/>
              <a:gd name="connsiteY3" fmla="*/ 5259911 h 5260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12384" h="5260501">
                <a:moveTo>
                  <a:pt x="-1046" y="-591"/>
                </a:moveTo>
                <a:lnTo>
                  <a:pt x="9311338" y="-591"/>
                </a:lnTo>
                <a:lnTo>
                  <a:pt x="9311338" y="5259911"/>
                </a:lnTo>
                <a:lnTo>
                  <a:pt x="-1046" y="5259911"/>
                </a:lnTo>
                <a:close/>
              </a:path>
            </a:pathLst>
          </a:custGeom>
        </p:spPr>
      </p:pic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C51637F-FD07-4417-9F78-33EFD75155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9408" y="-113037"/>
            <a:ext cx="9452602" cy="5316171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1_Main 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887DE09-7B39-11FF-6360-2494578D50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22DBDF2-60A1-407E-AC27-7FA3F9C5DF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176" y="-79765"/>
            <a:ext cx="9424351" cy="530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696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  <p:sldLayoutId id="2147483661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hyperlink" Target="https://docs.google.com/forms/d/1AMqhsmeJoDQ9cG_AL-rBUHZoWhxGmWUXxn3Ei89L-cU/edit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A3E26C78-90F9-416C-A172-A8FBEB4852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937" y="4151986"/>
            <a:ext cx="995361" cy="876299"/>
          </a:xfrm>
          <a:prstGeom prst="rect">
            <a:avLst/>
          </a:prstGeom>
        </p:spPr>
      </p:pic>
      <p:sp>
        <p:nvSpPr>
          <p:cNvPr id="7" name="PLANTILLA PARA…">
            <a:extLst>
              <a:ext uri="{FF2B5EF4-FFF2-40B4-BE49-F238E27FC236}">
                <a16:creationId xmlns:a16="http://schemas.microsoft.com/office/drawing/2014/main" id="{B3D9094C-9D13-48D9-A5FF-45FE46696541}"/>
              </a:ext>
            </a:extLst>
          </p:cNvPr>
          <p:cNvSpPr txBox="1"/>
          <p:nvPr/>
        </p:nvSpPr>
        <p:spPr>
          <a:xfrm>
            <a:off x="596894" y="1767008"/>
            <a:ext cx="3151696" cy="4766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>
              <a:lnSpc>
                <a:spcPct val="90000"/>
              </a:lnSpc>
              <a:defRPr sz="76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2400" b="1" dirty="0">
                <a:solidFill>
                  <a:srgbClr val="532963"/>
                </a:solidFill>
              </a:rPr>
              <a:t>COLABORACIÓN</a:t>
            </a:r>
          </a:p>
        </p:txBody>
      </p:sp>
      <p:sp>
        <p:nvSpPr>
          <p:cNvPr id="8" name="PLANTILLA PARA…">
            <a:extLst>
              <a:ext uri="{FF2B5EF4-FFF2-40B4-BE49-F238E27FC236}">
                <a16:creationId xmlns:a16="http://schemas.microsoft.com/office/drawing/2014/main" id="{AE01C848-0006-49F1-B3DD-912C33D13148}"/>
              </a:ext>
            </a:extLst>
          </p:cNvPr>
          <p:cNvSpPr txBox="1"/>
          <p:nvPr/>
        </p:nvSpPr>
        <p:spPr>
          <a:xfrm>
            <a:off x="598239" y="2087127"/>
            <a:ext cx="3151696" cy="310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>
              <a:lnSpc>
                <a:spcPct val="90000"/>
              </a:lnSpc>
              <a:defRPr sz="76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1200" b="1" dirty="0">
                <a:solidFill>
                  <a:srgbClr val="E63992"/>
                </a:solidFill>
              </a:rPr>
              <a:t>e Innovación</a:t>
            </a:r>
            <a:endParaRPr lang="es-CO" sz="1200" dirty="0">
              <a:solidFill>
                <a:srgbClr val="E63992"/>
              </a:solidFill>
            </a:endParaRPr>
          </a:p>
        </p:txBody>
      </p:sp>
      <p:sp>
        <p:nvSpPr>
          <p:cNvPr id="9" name="Casa Matriz">
            <a:extLst>
              <a:ext uri="{FF2B5EF4-FFF2-40B4-BE49-F238E27FC236}">
                <a16:creationId xmlns:a16="http://schemas.microsoft.com/office/drawing/2014/main" id="{7EE0E6DA-366F-46A0-BB0E-B19C90CC2AD4}"/>
              </a:ext>
            </a:extLst>
          </p:cNvPr>
          <p:cNvSpPr txBox="1"/>
          <p:nvPr/>
        </p:nvSpPr>
        <p:spPr>
          <a:xfrm>
            <a:off x="643959" y="2656073"/>
            <a:ext cx="2901174" cy="51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>
            <a:lvl1pPr algn="l">
              <a:defRPr sz="2700" b="0">
                <a:solidFill>
                  <a:srgbClr val="63646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sz="1200" dirty="0">
                <a:solidFill>
                  <a:srgbClr val="532963"/>
                </a:solidFill>
              </a:rPr>
              <a:t>Casa </a:t>
            </a:r>
            <a:r>
              <a:rPr sz="1200" dirty="0" err="1">
                <a:solidFill>
                  <a:srgbClr val="532963"/>
                </a:solidFill>
              </a:rPr>
              <a:t>Matriz</a:t>
            </a:r>
            <a:endParaRPr lang="es-CO" sz="1200" dirty="0">
              <a:solidFill>
                <a:srgbClr val="532963"/>
              </a:solidFill>
            </a:endParaRPr>
          </a:p>
          <a:p>
            <a:r>
              <a:rPr lang="es-CO" sz="1200" dirty="0">
                <a:solidFill>
                  <a:srgbClr val="532963"/>
                </a:solidFill>
              </a:rPr>
              <a:t>Febrero, 2024.</a:t>
            </a:r>
            <a:endParaRPr sz="1200" dirty="0">
              <a:solidFill>
                <a:srgbClr val="532963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6696614A-E12C-40E9-A899-C99F1551986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197" y="1366356"/>
            <a:ext cx="3777144" cy="3777144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834B868C-3A97-4337-AC2C-61B973BBEB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4469" y="245026"/>
            <a:ext cx="1793881" cy="2801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00F726-6F58-0A9A-2927-31C088180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po de letra: Verdana…">
            <a:extLst>
              <a:ext uri="{FF2B5EF4-FFF2-40B4-BE49-F238E27FC236}">
                <a16:creationId xmlns:a16="http://schemas.microsoft.com/office/drawing/2014/main" id="{1B4CA8A2-1FB4-8A69-A1E0-B69C8497124E}"/>
              </a:ext>
            </a:extLst>
          </p:cNvPr>
          <p:cNvSpPr txBox="1"/>
          <p:nvPr/>
        </p:nvSpPr>
        <p:spPr>
          <a:xfrm>
            <a:off x="1543619" y="2383880"/>
            <a:ext cx="2845501" cy="1159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 marL="457200" indent="-457200" algn="just">
              <a:buClr>
                <a:srgbClr val="77C42E"/>
              </a:buClr>
              <a:buFont typeface="Arial" panose="020B0604020202020204" pitchFamily="34" charset="0"/>
              <a:buChar char="•"/>
              <a:defRPr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1100" b="1" dirty="0">
                <a:solidFill>
                  <a:srgbClr val="532963"/>
                </a:solidFill>
              </a:rPr>
              <a:t>Disponer canal electrónico</a:t>
            </a:r>
          </a:p>
          <a:p>
            <a:pPr marL="457200" indent="-457200" algn="just">
              <a:buClr>
                <a:srgbClr val="77C42E"/>
              </a:buClr>
              <a:buFont typeface="Arial" panose="020B0604020202020204" pitchFamily="34" charset="0"/>
              <a:buChar char="•"/>
              <a:defRPr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1100" b="0" dirty="0">
                <a:solidFill>
                  <a:schemeClr val="bg1">
                    <a:lumMod val="75000"/>
                  </a:schemeClr>
                </a:solidFill>
              </a:rPr>
              <a:t>Convocatoria</a:t>
            </a:r>
          </a:p>
          <a:p>
            <a:pPr marL="457200" indent="-457200" algn="just">
              <a:buClr>
                <a:srgbClr val="77C42E"/>
              </a:buClr>
              <a:buFont typeface="Arial" panose="020B0604020202020204" pitchFamily="34" charset="0"/>
              <a:buChar char="•"/>
              <a:defRPr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1100" b="0" dirty="0">
                <a:solidFill>
                  <a:schemeClr val="bg1">
                    <a:lumMod val="75000"/>
                  </a:schemeClr>
                </a:solidFill>
              </a:rPr>
              <a:t>Reto</a:t>
            </a:r>
          </a:p>
          <a:p>
            <a:pPr marL="457200" indent="-457200" algn="just">
              <a:buClr>
                <a:srgbClr val="77C42E"/>
              </a:buClr>
              <a:buFont typeface="Arial" panose="020B0604020202020204" pitchFamily="34" charset="0"/>
              <a:buChar char="•"/>
              <a:defRPr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1100" b="0" dirty="0">
                <a:solidFill>
                  <a:schemeClr val="bg1">
                    <a:lumMod val="75000"/>
                  </a:schemeClr>
                </a:solidFill>
              </a:rPr>
              <a:t>Propuestas elegidas</a:t>
            </a:r>
          </a:p>
          <a:p>
            <a:pPr marL="457200" indent="-457200" algn="just">
              <a:buClr>
                <a:srgbClr val="77C42E"/>
              </a:buClr>
              <a:buFont typeface="Arial" panose="020B0604020202020204" pitchFamily="34" charset="0"/>
              <a:buChar char="•"/>
              <a:defRPr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1100" dirty="0">
                <a:solidFill>
                  <a:schemeClr val="bg1">
                    <a:lumMod val="75000"/>
                  </a:schemeClr>
                </a:solidFill>
              </a:rPr>
              <a:t>Plan de trabajo</a:t>
            </a:r>
          </a:p>
          <a:p>
            <a:pPr marL="457200" indent="-457200" algn="just">
              <a:buClr>
                <a:srgbClr val="77C42E"/>
              </a:buClr>
              <a:buFont typeface="Arial" panose="020B0604020202020204" pitchFamily="34" charset="0"/>
              <a:buChar char="•"/>
              <a:defRPr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1100" b="0" dirty="0">
                <a:solidFill>
                  <a:schemeClr val="bg1">
                    <a:lumMod val="75000"/>
                  </a:schemeClr>
                </a:solidFill>
              </a:rPr>
              <a:t>Prototipos</a:t>
            </a:r>
          </a:p>
        </p:txBody>
      </p:sp>
      <p:sp>
        <p:nvSpPr>
          <p:cNvPr id="6" name="Sepcs contenido">
            <a:extLst>
              <a:ext uri="{FF2B5EF4-FFF2-40B4-BE49-F238E27FC236}">
                <a16:creationId xmlns:a16="http://schemas.microsoft.com/office/drawing/2014/main" id="{A188730B-1E5B-1CDE-280C-54EDED1C35B7}"/>
              </a:ext>
            </a:extLst>
          </p:cNvPr>
          <p:cNvSpPr txBox="1"/>
          <p:nvPr/>
        </p:nvSpPr>
        <p:spPr>
          <a:xfrm>
            <a:off x="1530172" y="1659762"/>
            <a:ext cx="2188098" cy="575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>
              <a:defRPr sz="90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2800" b="1" dirty="0">
                <a:solidFill>
                  <a:srgbClr val="532963"/>
                </a:solidFill>
              </a:rPr>
              <a:t>Contenido</a:t>
            </a:r>
            <a:endParaRPr sz="2800" b="1" dirty="0">
              <a:solidFill>
                <a:srgbClr val="532963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CC6CEDD-4D26-46DA-A2F2-1A32981A552F}"/>
              </a:ext>
            </a:extLst>
          </p:cNvPr>
          <p:cNvSpPr txBox="1"/>
          <p:nvPr/>
        </p:nvSpPr>
        <p:spPr>
          <a:xfrm>
            <a:off x="5685692" y="211015"/>
            <a:ext cx="32941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b="1" dirty="0">
                <a:solidFill>
                  <a:srgbClr val="53296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 futuro seguro, </a:t>
            </a:r>
            <a:r>
              <a:rPr lang="es-ES" sz="1100" dirty="0">
                <a:solidFill>
                  <a:srgbClr val="95E06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 tu mejor presente.</a:t>
            </a:r>
            <a:endParaRPr lang="es-CO" sz="1100" dirty="0">
              <a:solidFill>
                <a:srgbClr val="95E069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77BF64DC-881B-5690-C884-AFA2DC87E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4469" y="245026"/>
            <a:ext cx="1793881" cy="280108"/>
          </a:xfrm>
          <a:prstGeom prst="rect">
            <a:avLst/>
          </a:prstGeom>
        </p:spPr>
      </p:pic>
      <p:sp>
        <p:nvSpPr>
          <p:cNvPr id="8" name="Slide Number">
            <a:extLst>
              <a:ext uri="{FF2B5EF4-FFF2-40B4-BE49-F238E27FC236}">
                <a16:creationId xmlns:a16="http://schemas.microsoft.com/office/drawing/2014/main" id="{0107FBF6-ABC5-7FE2-D811-575938CFD1D1}"/>
              </a:ext>
            </a:extLst>
          </p:cNvPr>
          <p:cNvSpPr txBox="1">
            <a:spLocks/>
          </p:cNvSpPr>
          <p:nvPr/>
        </p:nvSpPr>
        <p:spPr>
          <a:xfrm>
            <a:off x="548371" y="4803552"/>
            <a:ext cx="261234" cy="2474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s-CO" sz="900" smtClean="0">
                <a:solidFill>
                  <a:schemeClr val="bg1"/>
                </a:solidFill>
              </a:rPr>
              <a:pPr/>
              <a:t>2</a:t>
            </a:fld>
            <a:endParaRPr lang="es-CO" sz="900" dirty="0">
              <a:solidFill>
                <a:schemeClr val="bg1"/>
              </a:solidFill>
            </a:endParaRPr>
          </a:p>
        </p:txBody>
      </p:sp>
      <p:sp>
        <p:nvSpPr>
          <p:cNvPr id="9" name="Nombre del Área">
            <a:extLst>
              <a:ext uri="{FF2B5EF4-FFF2-40B4-BE49-F238E27FC236}">
                <a16:creationId xmlns:a16="http://schemas.microsoft.com/office/drawing/2014/main" id="{E1ADC5EA-25AE-E5CA-14EE-72D47537DF7F}"/>
              </a:ext>
            </a:extLst>
          </p:cNvPr>
          <p:cNvSpPr txBox="1"/>
          <p:nvPr/>
        </p:nvSpPr>
        <p:spPr>
          <a:xfrm>
            <a:off x="809605" y="4752819"/>
            <a:ext cx="1441134" cy="421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>
            <a:lvl1pPr algn="l">
              <a:defRPr sz="2200" b="0">
                <a:solidFill>
                  <a:srgbClr val="BCBE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s-MX" sz="900" dirty="0">
                <a:solidFill>
                  <a:schemeClr val="bg1"/>
                </a:solidFill>
              </a:rPr>
              <a:t>Gerencia de Innovación y Procesos</a:t>
            </a:r>
            <a:endParaRPr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867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NTILLA PARA…">
            <a:extLst>
              <a:ext uri="{FF2B5EF4-FFF2-40B4-BE49-F238E27FC236}">
                <a16:creationId xmlns:a16="http://schemas.microsoft.com/office/drawing/2014/main" id="{4F70AAC0-24D6-4010-905F-7EB5E3282CB0}"/>
              </a:ext>
            </a:extLst>
          </p:cNvPr>
          <p:cNvSpPr txBox="1"/>
          <p:nvPr/>
        </p:nvSpPr>
        <p:spPr>
          <a:xfrm>
            <a:off x="1163706" y="1282484"/>
            <a:ext cx="6756613" cy="1375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 algn="l">
              <a:defRPr sz="76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MX" sz="4000" b="1" dirty="0">
                <a:solidFill>
                  <a:schemeClr val="bg1"/>
                </a:solidFill>
              </a:rPr>
              <a:t>DISPONER CANAL ELECTRÓNICO</a:t>
            </a:r>
            <a:endParaRPr sz="4000" b="1" dirty="0">
              <a:solidFill>
                <a:schemeClr val="bg1"/>
              </a:solidFill>
            </a:endParaRPr>
          </a:p>
        </p:txBody>
      </p:sp>
      <p:sp>
        <p:nvSpPr>
          <p:cNvPr id="7" name="Casa Matriz">
            <a:extLst>
              <a:ext uri="{FF2B5EF4-FFF2-40B4-BE49-F238E27FC236}">
                <a16:creationId xmlns:a16="http://schemas.microsoft.com/office/drawing/2014/main" id="{CFB9F74B-3010-43C9-86C8-D964B8E70544}"/>
              </a:ext>
            </a:extLst>
          </p:cNvPr>
          <p:cNvSpPr txBox="1"/>
          <p:nvPr/>
        </p:nvSpPr>
        <p:spPr>
          <a:xfrm>
            <a:off x="1223680" y="2571750"/>
            <a:ext cx="3980780" cy="698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>
            <a:lvl1pPr algn="l">
              <a:defRPr sz="2700" b="0">
                <a:solidFill>
                  <a:srgbClr val="63646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s-ES" sz="1800" dirty="0">
                <a:solidFill>
                  <a:schemeClr val="bg1"/>
                </a:solidFill>
              </a:rPr>
              <a:t>Participación ciudadana desde la Innovación Abierta</a:t>
            </a:r>
            <a:endParaRPr sz="1800" dirty="0">
              <a:solidFill>
                <a:schemeClr val="bg1"/>
              </a:solidFill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D63FDE73-155A-4C03-8C9F-070A61B520C5}"/>
              </a:ext>
            </a:extLst>
          </p:cNvPr>
          <p:cNvCxnSpPr/>
          <p:nvPr/>
        </p:nvCxnSpPr>
        <p:spPr>
          <a:xfrm>
            <a:off x="387186" y="4771432"/>
            <a:ext cx="352312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">
            <a:extLst>
              <a:ext uri="{FF2B5EF4-FFF2-40B4-BE49-F238E27FC236}">
                <a16:creationId xmlns:a16="http://schemas.microsoft.com/office/drawing/2014/main" id="{9E3207BF-BD7F-4DD5-A86F-2EFDD2BC6DF7}"/>
              </a:ext>
            </a:extLst>
          </p:cNvPr>
          <p:cNvSpPr txBox="1">
            <a:spLocks/>
          </p:cNvSpPr>
          <p:nvPr/>
        </p:nvSpPr>
        <p:spPr>
          <a:xfrm>
            <a:off x="489503" y="4803552"/>
            <a:ext cx="261234" cy="2474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s-CO" sz="900" smtClean="0">
                <a:solidFill>
                  <a:schemeClr val="bg1"/>
                </a:solidFill>
              </a:rPr>
              <a:pPr/>
              <a:t>3</a:t>
            </a:fld>
            <a:endParaRPr lang="es-CO" sz="900" dirty="0">
              <a:solidFill>
                <a:schemeClr val="bg1"/>
              </a:solidFill>
            </a:endParaRPr>
          </a:p>
        </p:txBody>
      </p:sp>
      <p:sp>
        <p:nvSpPr>
          <p:cNvPr id="16" name="Nombre del Área">
            <a:extLst>
              <a:ext uri="{FF2B5EF4-FFF2-40B4-BE49-F238E27FC236}">
                <a16:creationId xmlns:a16="http://schemas.microsoft.com/office/drawing/2014/main" id="{9BB41911-4D8A-4614-AF1C-40C86AF7B156}"/>
              </a:ext>
            </a:extLst>
          </p:cNvPr>
          <p:cNvSpPr txBox="1"/>
          <p:nvPr/>
        </p:nvSpPr>
        <p:spPr>
          <a:xfrm>
            <a:off x="750737" y="4752819"/>
            <a:ext cx="1441134" cy="421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>
            <a:lvl1pPr algn="l">
              <a:defRPr sz="2200" b="0">
                <a:solidFill>
                  <a:srgbClr val="BCBE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s-MX" sz="900" dirty="0">
                <a:solidFill>
                  <a:schemeClr val="bg1"/>
                </a:solidFill>
              </a:rPr>
              <a:t>Gerencia de Innovación y Procesos</a:t>
            </a:r>
            <a:endParaRPr sz="900" dirty="0">
              <a:solidFill>
                <a:schemeClr val="bg1"/>
              </a:solidFill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D9EA1144-A559-DE17-EECB-74565DD859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92950" y="1282484"/>
            <a:ext cx="1091512" cy="109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658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95F693D1-36CA-4463-BF39-21F14AEAFCB1}"/>
              </a:ext>
            </a:extLst>
          </p:cNvPr>
          <p:cNvSpPr txBox="1"/>
          <p:nvPr/>
        </p:nvSpPr>
        <p:spPr>
          <a:xfrm>
            <a:off x="5685692" y="211015"/>
            <a:ext cx="32941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b="1" dirty="0">
                <a:solidFill>
                  <a:srgbClr val="53296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 futuro seguro, </a:t>
            </a:r>
            <a:r>
              <a:rPr lang="es-ES" sz="1100" dirty="0">
                <a:solidFill>
                  <a:srgbClr val="95E06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 tu mejor presente.</a:t>
            </a:r>
            <a:endParaRPr lang="es-CO" sz="1100" dirty="0">
              <a:solidFill>
                <a:srgbClr val="95E069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1AC1752B-4A63-41A3-AD48-1A3EAC506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4469" y="245026"/>
            <a:ext cx="1793881" cy="280108"/>
          </a:xfrm>
          <a:prstGeom prst="rect">
            <a:avLst/>
          </a:prstGeom>
        </p:spPr>
      </p:pic>
      <p:sp>
        <p:nvSpPr>
          <p:cNvPr id="6" name="Sepcs contenido">
            <a:extLst>
              <a:ext uri="{FF2B5EF4-FFF2-40B4-BE49-F238E27FC236}">
                <a16:creationId xmlns:a16="http://schemas.microsoft.com/office/drawing/2014/main" id="{78A943A5-EBC8-4C41-9BD3-797D96301965}"/>
              </a:ext>
            </a:extLst>
          </p:cNvPr>
          <p:cNvSpPr txBox="1"/>
          <p:nvPr/>
        </p:nvSpPr>
        <p:spPr>
          <a:xfrm>
            <a:off x="989655" y="935799"/>
            <a:ext cx="7164690" cy="975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>
              <a:defRPr sz="90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2600" b="1" dirty="0">
                <a:solidFill>
                  <a:srgbClr val="532963"/>
                </a:solidFill>
              </a:rPr>
              <a:t>DISPONER CANAL ELECTRÓNICO</a:t>
            </a:r>
          </a:p>
          <a:p>
            <a:pPr>
              <a:defRPr sz="90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sz="2800" b="1" dirty="0">
              <a:solidFill>
                <a:srgbClr val="532963"/>
              </a:solidFill>
            </a:endParaRPr>
          </a:p>
        </p:txBody>
      </p:sp>
      <p:sp>
        <p:nvSpPr>
          <p:cNvPr id="7" name="Sepcs contenido">
            <a:extLst>
              <a:ext uri="{FF2B5EF4-FFF2-40B4-BE49-F238E27FC236}">
                <a16:creationId xmlns:a16="http://schemas.microsoft.com/office/drawing/2014/main" id="{346E41F8-0E61-4B15-90F7-8BF13082607B}"/>
              </a:ext>
            </a:extLst>
          </p:cNvPr>
          <p:cNvSpPr txBox="1"/>
          <p:nvPr/>
        </p:nvSpPr>
        <p:spPr>
          <a:xfrm>
            <a:off x="989655" y="1396655"/>
            <a:ext cx="4554131" cy="421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>
              <a:defRPr sz="90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1800" b="1" dirty="0">
                <a:solidFill>
                  <a:srgbClr val="95E069"/>
                </a:solidFill>
              </a:rPr>
              <a:t>Colaboración e innovación abierta</a:t>
            </a:r>
            <a:endParaRPr sz="1800" b="1" dirty="0">
              <a:solidFill>
                <a:srgbClr val="95E069"/>
              </a:solidFill>
            </a:endParaRP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66A84281-4F73-46AA-9829-F3D6D93A941B}"/>
              </a:ext>
            </a:extLst>
          </p:cNvPr>
          <p:cNvSpPr txBox="1">
            <a:spLocks/>
          </p:cNvSpPr>
          <p:nvPr/>
        </p:nvSpPr>
        <p:spPr>
          <a:xfrm>
            <a:off x="548371" y="4896076"/>
            <a:ext cx="261234" cy="2474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s-CO" sz="900" smtClean="0">
                <a:solidFill>
                  <a:schemeClr val="bg1"/>
                </a:solidFill>
              </a:rPr>
              <a:pPr/>
              <a:t>4</a:t>
            </a:fld>
            <a:endParaRPr lang="es-CO" sz="900" dirty="0">
              <a:solidFill>
                <a:schemeClr val="bg1"/>
              </a:solidFill>
            </a:endParaRPr>
          </a:p>
        </p:txBody>
      </p:sp>
      <p:sp>
        <p:nvSpPr>
          <p:cNvPr id="14" name="Nombre del Área">
            <a:extLst>
              <a:ext uri="{FF2B5EF4-FFF2-40B4-BE49-F238E27FC236}">
                <a16:creationId xmlns:a16="http://schemas.microsoft.com/office/drawing/2014/main" id="{F75297FF-F797-4EEB-AE1E-E76B1E691734}"/>
              </a:ext>
            </a:extLst>
          </p:cNvPr>
          <p:cNvSpPr txBox="1"/>
          <p:nvPr/>
        </p:nvSpPr>
        <p:spPr>
          <a:xfrm>
            <a:off x="809605" y="4743739"/>
            <a:ext cx="1441134" cy="421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>
            <a:lvl1pPr algn="l">
              <a:defRPr sz="2200" b="0">
                <a:solidFill>
                  <a:srgbClr val="BCBE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s-MX" sz="900" dirty="0">
                <a:solidFill>
                  <a:schemeClr val="bg1"/>
                </a:solidFill>
              </a:rPr>
              <a:t>Gerencia de Innovación y Procesos</a:t>
            </a:r>
            <a:endParaRPr sz="900" dirty="0">
              <a:solidFill>
                <a:schemeClr val="bg1"/>
              </a:solidFill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4FB81359-812B-9A9E-7929-C7BC28AEE7A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66962" y="935799"/>
            <a:ext cx="398704" cy="39870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21B2E2A-4DF1-5C35-1EC0-131A6A64418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2583" t="12592" r="7612" b="33653"/>
          <a:stretch/>
        </p:blipFill>
        <p:spPr>
          <a:xfrm>
            <a:off x="2600517" y="1909363"/>
            <a:ext cx="3955253" cy="2401280"/>
          </a:xfrm>
          <a:prstGeom prst="rect">
            <a:avLst/>
          </a:prstGeom>
          <a:ln>
            <a:solidFill>
              <a:srgbClr val="532963"/>
            </a:solidFill>
          </a:ln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CCC0964-0FD3-6A37-73FD-73FDB15EC0A2}"/>
              </a:ext>
            </a:extLst>
          </p:cNvPr>
          <p:cNvSpPr txBox="1"/>
          <p:nvPr/>
        </p:nvSpPr>
        <p:spPr>
          <a:xfrm>
            <a:off x="1674288" y="4397558"/>
            <a:ext cx="580771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MX" sz="1000" i="1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https://docs.google.com/forms/d/1AMqhsmeJoDQ9cG_AL-rBUHZoWhxGmWUXxn3Ei89L-cU/edit</a:t>
            </a:r>
            <a:endParaRPr lang="es-CO" sz="1000" i="1" dirty="0"/>
          </a:p>
        </p:txBody>
      </p:sp>
    </p:spTree>
    <p:extLst>
      <p:ext uri="{BB962C8B-B14F-4D97-AF65-F5344CB8AC3E}">
        <p14:creationId xmlns:p14="http://schemas.microsoft.com/office/powerpoint/2010/main" val="427168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7b5bfc8-3b5c-405d-ada3-e8a0163fc5c3" xsi:nil="true"/>
    <lcf76f155ced4ddcb4097134ff3c332f xmlns="8ce6af14-2be2-4709-91b6-2f3a9cd28922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7892123CF4D7C4FB09AA48E94BB7538" ma:contentTypeVersion="18" ma:contentTypeDescription="Crear nuevo documento." ma:contentTypeScope="" ma:versionID="12ce0660831c993862c012daa017871e">
  <xsd:schema xmlns:xsd="http://www.w3.org/2001/XMLSchema" xmlns:xs="http://www.w3.org/2001/XMLSchema" xmlns:p="http://schemas.microsoft.com/office/2006/metadata/properties" xmlns:ns2="8ce6af14-2be2-4709-91b6-2f3a9cd28922" xmlns:ns3="97b5bfc8-3b5c-405d-ada3-e8a0163fc5c3" targetNamespace="http://schemas.microsoft.com/office/2006/metadata/properties" ma:root="true" ma:fieldsID="1e5af2bd6ae7608c24f97123a57ae4d3" ns2:_="" ns3:_="">
    <xsd:import namespace="8ce6af14-2be2-4709-91b6-2f3a9cd28922"/>
    <xsd:import namespace="97b5bfc8-3b5c-405d-ada3-e8a0163fc5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e6af14-2be2-4709-91b6-2f3a9cd289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f29cd154-1d01-418b-abbd-4d33b5eb1c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b5bfc8-3b5c-405d-ada3-e8a0163fc5c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135e35e-222c-4095-aabf-c0e43def0b8d}" ma:internalName="TaxCatchAll" ma:showField="CatchAllData" ma:web="97b5bfc8-3b5c-405d-ada3-e8a0163fc5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95D20D-AD1E-4CAC-8974-BC4A5E648ABF}">
  <ds:schemaRefs>
    <ds:schemaRef ds:uri="http://purl.org/dc/elements/1.1/"/>
    <ds:schemaRef ds:uri="http://schemas.microsoft.com/office/2006/documentManagement/types"/>
    <ds:schemaRef ds:uri="97b5bfc8-3b5c-405d-ada3-e8a0163fc5c3"/>
    <ds:schemaRef ds:uri="http://schemas.microsoft.com/office/infopath/2007/PartnerControls"/>
    <ds:schemaRef ds:uri="8ce6af14-2be2-4709-91b6-2f3a9cd28922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3C4F07F-4F28-449C-A44E-D63F7163FC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e6af14-2be2-4709-91b6-2f3a9cd28922"/>
    <ds:schemaRef ds:uri="97b5bfc8-3b5c-405d-ada3-e8a0163fc5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567C502-5E8D-42BF-8F37-A0C1AA15AA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90</Words>
  <Application>Microsoft Office PowerPoint</Application>
  <PresentationFormat>Presentación en pantalla (16:9)</PresentationFormat>
  <Paragraphs>24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Aptos</vt:lpstr>
      <vt:lpstr>Arial</vt:lpstr>
      <vt:lpstr>Noto Sans</vt:lpstr>
      <vt:lpstr>Simple Light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</dc:creator>
  <cp:lastModifiedBy>CESAR ESTEBAN TENORIO CELIS</cp:lastModifiedBy>
  <cp:revision>45</cp:revision>
  <dcterms:modified xsi:type="dcterms:W3CDTF">2024-02-27T17:11:44Z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f9f3886-688c-41ec-beb5-f6c446299e5f_Enabled">
    <vt:lpwstr>true</vt:lpwstr>
  </property>
  <property fmtid="{D5CDD505-2E9C-101B-9397-08002B2CF9AE}" pid="3" name="MSIP_Label_1f9f3886-688c-41ec-beb5-f6c446299e5f_SetDate">
    <vt:lpwstr>2024-01-22T16:36:53Z</vt:lpwstr>
  </property>
  <property fmtid="{D5CDD505-2E9C-101B-9397-08002B2CF9AE}" pid="4" name="MSIP_Label_1f9f3886-688c-41ec-beb5-f6c446299e5f_Method">
    <vt:lpwstr>Standard</vt:lpwstr>
  </property>
  <property fmtid="{D5CDD505-2E9C-101B-9397-08002B2CF9AE}" pid="5" name="MSIP_Label_1f9f3886-688c-41ec-beb5-f6c446299e5f_Name">
    <vt:lpwstr>Interno - Acceso abierto (No Cifrado)</vt:lpwstr>
  </property>
  <property fmtid="{D5CDD505-2E9C-101B-9397-08002B2CF9AE}" pid="6" name="MSIP_Label_1f9f3886-688c-41ec-beb5-f6c446299e5f_SiteId">
    <vt:lpwstr>73e84937-70de-4ceb-8f14-b8f9ab356f6e</vt:lpwstr>
  </property>
  <property fmtid="{D5CDD505-2E9C-101B-9397-08002B2CF9AE}" pid="7" name="MSIP_Label_1f9f3886-688c-41ec-beb5-f6c446299e5f_ActionId">
    <vt:lpwstr>e8f93a37-3bc7-4c5d-a267-6b1d16bdc8c0</vt:lpwstr>
  </property>
  <property fmtid="{D5CDD505-2E9C-101B-9397-08002B2CF9AE}" pid="8" name="MSIP_Label_1f9f3886-688c-41ec-beb5-f6c446299e5f_ContentBits">
    <vt:lpwstr>2</vt:lpwstr>
  </property>
  <property fmtid="{D5CDD505-2E9C-101B-9397-08002B2CF9AE}" pid="9" name="ClassificationContentMarkingFooterLocations">
    <vt:lpwstr>Simple Light:3</vt:lpwstr>
  </property>
  <property fmtid="{D5CDD505-2E9C-101B-9397-08002B2CF9AE}" pid="10" name="ClassificationContentMarkingFooterText">
    <vt:lpwstr>DOCUMENTO DE USO INTERNO</vt:lpwstr>
  </property>
  <property fmtid="{D5CDD505-2E9C-101B-9397-08002B2CF9AE}" pid="11" name="ContentTypeId">
    <vt:lpwstr>0x01010057892123CF4D7C4FB09AA48E94BB7538</vt:lpwstr>
  </property>
  <property fmtid="{D5CDD505-2E9C-101B-9397-08002B2CF9AE}" pid="12" name="MediaServiceImageTags">
    <vt:lpwstr/>
  </property>
</Properties>
</file>