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4"/>
  </p:sldMasterIdLst>
  <p:notesMasterIdLst>
    <p:notesMasterId r:id="rId9"/>
  </p:notesMasterIdLst>
  <p:sldIdLst>
    <p:sldId id="297" r:id="rId5"/>
    <p:sldId id="291" r:id="rId6"/>
    <p:sldId id="284" r:id="rId7"/>
    <p:sldId id="285" r:id="rId8"/>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32963"/>
    <a:srgbClr val="666666"/>
    <a:srgbClr val="94D850"/>
    <a:srgbClr val="E63992"/>
    <a:srgbClr val="9B4CBA"/>
    <a:srgbClr val="95E069"/>
    <a:srgbClr val="60B131"/>
    <a:srgbClr val="C3FF9C"/>
    <a:srgbClr val="085C2B"/>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6323" autoAdjust="0"/>
  </p:normalViewPr>
  <p:slideViewPr>
    <p:cSldViewPr snapToGrid="0">
      <p:cViewPr varScale="1">
        <p:scale>
          <a:sx n="84" d="100"/>
          <a:sy n="84" d="100"/>
        </p:scale>
        <p:origin x="708" y="6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a:extLst>
            <a:ext uri="{FF2B5EF4-FFF2-40B4-BE49-F238E27FC236}">
              <a16:creationId xmlns:a16="http://schemas.microsoft.com/office/drawing/2014/main" id="{BAE08472-4522-BA7C-AC3F-178BD7E1B46C}"/>
            </a:ext>
          </a:extLst>
        </p:cNvPr>
        <p:cNvGrpSpPr/>
        <p:nvPr/>
      </p:nvGrpSpPr>
      <p:grpSpPr>
        <a:xfrm>
          <a:off x="0" y="0"/>
          <a:ext cx="0" cy="0"/>
          <a:chOff x="0" y="0"/>
          <a:chExt cx="0" cy="0"/>
        </a:xfrm>
      </p:grpSpPr>
      <p:sp>
        <p:nvSpPr>
          <p:cNvPr id="52" name="Google Shape;52;p:notes">
            <a:extLst>
              <a:ext uri="{FF2B5EF4-FFF2-40B4-BE49-F238E27FC236}">
                <a16:creationId xmlns:a16="http://schemas.microsoft.com/office/drawing/2014/main" id="{EF285889-380D-05A7-BCE4-CB9271C9B57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 name="Google Shape;53;p:notes">
            <a:extLst>
              <a:ext uri="{FF2B5EF4-FFF2-40B4-BE49-F238E27FC236}">
                <a16:creationId xmlns:a16="http://schemas.microsoft.com/office/drawing/2014/main" id="{C86EFF20-E07F-3FDB-71A1-5071AC69F3C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296371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4.sv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17.emf"/><Relationship Id="rId5" Type="http://schemas.openxmlformats.org/officeDocument/2006/relationships/image" Target="../media/image16.svg"/><Relationship Id="rId4" Type="http://schemas.openxmlformats.org/officeDocument/2006/relationships/image" Target="../media/image15.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Ref idx="1001">
        <a:schemeClr val="bg1"/>
      </p:bgRef>
    </p:bg>
    <p:spTree>
      <p:nvGrpSpPr>
        <p:cNvPr id="1" name="Shape 9"/>
        <p:cNvGrpSpPr/>
        <p:nvPr/>
      </p:nvGrpSpPr>
      <p:grpSpPr>
        <a:xfrm>
          <a:off x="0" y="0"/>
          <a:ext cx="0" cy="0"/>
          <a:chOff x="0" y="0"/>
          <a:chExt cx="0" cy="0"/>
        </a:xfrm>
      </p:grpSpPr>
      <p:pic>
        <p:nvPicPr>
          <p:cNvPr id="7" name="Gráfico 6">
            <a:extLst>
              <a:ext uri="{FF2B5EF4-FFF2-40B4-BE49-F238E27FC236}">
                <a16:creationId xmlns:a16="http://schemas.microsoft.com/office/drawing/2014/main" id="{4E6500AF-F24A-41CF-8475-202920091A1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344815" y="701957"/>
            <a:ext cx="4057650" cy="4057650"/>
          </a:xfrm>
          <a:prstGeom prst="rect">
            <a:avLst/>
          </a:prstGeom>
        </p:spPr>
      </p:pic>
      <p:sp>
        <p:nvSpPr>
          <p:cNvPr id="11" name="Google Shape;11;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pic>
        <p:nvPicPr>
          <p:cNvPr id="3" name="Imagen 2">
            <a:extLst>
              <a:ext uri="{FF2B5EF4-FFF2-40B4-BE49-F238E27FC236}">
                <a16:creationId xmlns:a16="http://schemas.microsoft.com/office/drawing/2014/main" id="{C34E675E-2C03-4DEE-8280-080DC8F90EC4}"/>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5081587" y="0"/>
            <a:ext cx="4062413" cy="5143500"/>
          </a:xfrm>
          <a:prstGeom prst="rect">
            <a:avLst/>
          </a:prstGeom>
        </p:spPr>
      </p:pic>
      <p:pic>
        <p:nvPicPr>
          <p:cNvPr id="6" name="Imagen 5">
            <a:extLst>
              <a:ext uri="{FF2B5EF4-FFF2-40B4-BE49-F238E27FC236}">
                <a16:creationId xmlns:a16="http://schemas.microsoft.com/office/drawing/2014/main" id="{BE300974-B2C2-46A6-B718-9F31FE86ED40}"/>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5085386" y="0"/>
            <a:ext cx="4062413" cy="5143500"/>
          </a:xfrm>
          <a:prstGeom prst="rect">
            <a:avLst/>
          </a:prstGeom>
        </p:spPr>
      </p:pic>
    </p:spTree>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BE3C19-E79E-4158-9282-C60979307AD7}"/>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número de diapositiva 2">
            <a:extLst>
              <a:ext uri="{FF2B5EF4-FFF2-40B4-BE49-F238E27FC236}">
                <a16:creationId xmlns:a16="http://schemas.microsoft.com/office/drawing/2014/main" id="{FA66D4B1-C3AF-405F-A6C5-56CE21ED177F}"/>
              </a:ext>
            </a:extLst>
          </p:cNvPr>
          <p:cNvSpPr>
            <a:spLocks noGrp="1"/>
          </p:cNvSpPr>
          <p:nvPr>
            <p:ph type="sldNum" idx="10"/>
          </p:nvPr>
        </p:nvSpPr>
        <p:spPr/>
        <p:txBody>
          <a:bodyPr/>
          <a:lstStyle/>
          <a:p>
            <a:pPr marL="0" lvl="0" indent="0" algn="r" rtl="0">
              <a:spcBef>
                <a:spcPts val="0"/>
              </a:spcBef>
              <a:spcAft>
                <a:spcPts val="0"/>
              </a:spcAft>
              <a:buNone/>
            </a:pPr>
            <a:fld id="{00000000-1234-1234-1234-123412341234}" type="slidenum">
              <a:rPr lang="es-CO" smtClean="0"/>
              <a:t>‹Nº›</a:t>
            </a:fld>
            <a:endParaRPr lang="es-CO"/>
          </a:p>
        </p:txBody>
      </p:sp>
    </p:spTree>
    <p:extLst>
      <p:ext uri="{BB962C8B-B14F-4D97-AF65-F5344CB8AC3E}">
        <p14:creationId xmlns:p14="http://schemas.microsoft.com/office/powerpoint/2010/main" val="35734556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Solo el título">
    <p:spTree>
      <p:nvGrpSpPr>
        <p:cNvPr id="1" name=""/>
        <p:cNvGrpSpPr/>
        <p:nvPr/>
      </p:nvGrpSpPr>
      <p:grpSpPr>
        <a:xfrm>
          <a:off x="0" y="0"/>
          <a:ext cx="0" cy="0"/>
          <a:chOff x="0" y="0"/>
          <a:chExt cx="0" cy="0"/>
        </a:xfrm>
      </p:grpSpPr>
      <p:sp>
        <p:nvSpPr>
          <p:cNvPr id="7" name="Slide Number">
            <a:extLst>
              <a:ext uri="{FF2B5EF4-FFF2-40B4-BE49-F238E27FC236}">
                <a16:creationId xmlns:a16="http://schemas.microsoft.com/office/drawing/2014/main" id="{47A34CB1-0198-D1B9-6B38-7CD45063D32C}"/>
              </a:ext>
            </a:extLst>
          </p:cNvPr>
          <p:cNvSpPr txBox="1">
            <a:spLocks/>
          </p:cNvSpPr>
          <p:nvPr userDrawn="1"/>
        </p:nvSpPr>
        <p:spPr>
          <a:xfrm>
            <a:off x="117822" y="4626768"/>
            <a:ext cx="510828" cy="485776"/>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900" b="0" i="0" u="none" strike="noStrike" cap="none">
                <a:solidFill>
                  <a:srgbClr val="75C044"/>
                </a:solidFill>
                <a:latin typeface="Verdana"/>
                <a:ea typeface="Verdana"/>
                <a:cs typeface="Verdana"/>
                <a:sym typeface="Verdana"/>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86CB4B4D-7CA3-9044-876B-883B54F8677D}" type="slidenum">
              <a:rPr lang="es-CO" smtClean="0"/>
              <a:pPr/>
              <a:t>‹Nº›</a:t>
            </a:fld>
            <a:r>
              <a:rPr lang="es-CO" dirty="0"/>
              <a:t>.</a:t>
            </a:r>
          </a:p>
        </p:txBody>
      </p:sp>
      <p:cxnSp>
        <p:nvCxnSpPr>
          <p:cNvPr id="10" name="Conector recto 9">
            <a:extLst>
              <a:ext uri="{FF2B5EF4-FFF2-40B4-BE49-F238E27FC236}">
                <a16:creationId xmlns:a16="http://schemas.microsoft.com/office/drawing/2014/main" id="{6B37324B-7430-D6EB-DE91-425D740A4145}"/>
              </a:ext>
            </a:extLst>
          </p:cNvPr>
          <p:cNvCxnSpPr>
            <a:cxnSpLocks/>
          </p:cNvCxnSpPr>
          <p:nvPr/>
        </p:nvCxnSpPr>
        <p:spPr>
          <a:xfrm>
            <a:off x="331591" y="4621307"/>
            <a:ext cx="8512367" cy="0"/>
          </a:xfrm>
          <a:prstGeom prst="line">
            <a:avLst/>
          </a:prstGeom>
          <a:ln w="12700">
            <a:solidFill>
              <a:srgbClr val="60B131"/>
            </a:solidFill>
          </a:ln>
        </p:spPr>
        <p:style>
          <a:lnRef idx="1">
            <a:schemeClr val="accent1"/>
          </a:lnRef>
          <a:fillRef idx="0">
            <a:schemeClr val="accent1"/>
          </a:fillRef>
          <a:effectRef idx="0">
            <a:schemeClr val="accent1"/>
          </a:effectRef>
          <a:fontRef idx="minor">
            <a:schemeClr val="tx1"/>
          </a:fontRef>
        </p:style>
      </p:cxnSp>
      <p:pic>
        <p:nvPicPr>
          <p:cNvPr id="12" name="Gráfico 11">
            <a:extLst>
              <a:ext uri="{FF2B5EF4-FFF2-40B4-BE49-F238E27FC236}">
                <a16:creationId xmlns:a16="http://schemas.microsoft.com/office/drawing/2014/main" id="{3B91B289-8040-213D-B2FE-6FDE6F501D2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809441" y="4815841"/>
            <a:ext cx="4113494" cy="97246"/>
          </a:xfrm>
          <a:prstGeom prst="rect">
            <a:avLst/>
          </a:prstGeom>
        </p:spPr>
      </p:pic>
      <p:sp>
        <p:nvSpPr>
          <p:cNvPr id="14" name="Rectángulo 13">
            <a:extLst>
              <a:ext uri="{FF2B5EF4-FFF2-40B4-BE49-F238E27FC236}">
                <a16:creationId xmlns:a16="http://schemas.microsoft.com/office/drawing/2014/main" id="{32A0B202-2AED-BF0A-3E86-00977A0E671A}"/>
              </a:ext>
            </a:extLst>
          </p:cNvPr>
          <p:cNvSpPr/>
          <p:nvPr/>
        </p:nvSpPr>
        <p:spPr>
          <a:xfrm>
            <a:off x="8458200" y="4540293"/>
            <a:ext cx="385758" cy="45719"/>
          </a:xfrm>
          <a:prstGeom prst="rect">
            <a:avLst/>
          </a:prstGeom>
          <a:solidFill>
            <a:srgbClr val="60B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15" name="Gráfico 14">
            <a:extLst>
              <a:ext uri="{FF2B5EF4-FFF2-40B4-BE49-F238E27FC236}">
                <a16:creationId xmlns:a16="http://schemas.microsoft.com/office/drawing/2014/main" id="{A6E9EB20-A13A-4A1B-EAA9-C490E6376C01}"/>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600901" y="232998"/>
            <a:ext cx="2243057" cy="181563"/>
          </a:xfrm>
          <a:prstGeom prst="rect">
            <a:avLst/>
          </a:prstGeom>
        </p:spPr>
      </p:pic>
      <p:pic>
        <p:nvPicPr>
          <p:cNvPr id="16" name="Imagen 15">
            <a:extLst>
              <a:ext uri="{FF2B5EF4-FFF2-40B4-BE49-F238E27FC236}">
                <a16:creationId xmlns:a16="http://schemas.microsoft.com/office/drawing/2014/main" id="{32E893B9-0783-11FC-5A7F-8623678CE88D}"/>
              </a:ext>
            </a:extLst>
          </p:cNvPr>
          <p:cNvPicPr>
            <a:picLocks noChangeAspect="1"/>
          </p:cNvPicPr>
          <p:nvPr userDrawn="1"/>
        </p:nvPicPr>
        <p:blipFill>
          <a:blip r:embed="rId6"/>
          <a:stretch>
            <a:fillRect/>
          </a:stretch>
        </p:blipFill>
        <p:spPr>
          <a:xfrm rot="10800000">
            <a:off x="8458200" y="513091"/>
            <a:ext cx="385758" cy="385758"/>
          </a:xfrm>
          <a:prstGeom prst="rect">
            <a:avLst/>
          </a:prstGeom>
        </p:spPr>
      </p:pic>
      <p:pic>
        <p:nvPicPr>
          <p:cNvPr id="17" name="Imagen 16">
            <a:extLst>
              <a:ext uri="{FF2B5EF4-FFF2-40B4-BE49-F238E27FC236}">
                <a16:creationId xmlns:a16="http://schemas.microsoft.com/office/drawing/2014/main" id="{3F771B1F-0A2D-43B1-8BD4-8B946072036C}"/>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129540" y="100998"/>
            <a:ext cx="1490104" cy="676877"/>
          </a:xfrm>
          <a:prstGeom prst="rect">
            <a:avLst/>
          </a:prstGeom>
        </p:spPr>
      </p:pic>
    </p:spTree>
    <p:extLst>
      <p:ext uri="{BB962C8B-B14F-4D97-AF65-F5344CB8AC3E}">
        <p14:creationId xmlns:p14="http://schemas.microsoft.com/office/powerpoint/2010/main" val="187078998"/>
      </p:ext>
    </p:extLst>
  </p:cSld>
  <p:clrMapOvr>
    <a:masterClrMapping/>
  </p:clrMapOvr>
  <p:hf sldNum="0" hdr="0" ftr="0" dt="0"/>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userDrawn="1">
  <p:cSld name="TITLE_ONLY">
    <p:spTree>
      <p:nvGrpSpPr>
        <p:cNvPr id="1" name="Shape 26"/>
        <p:cNvGrpSpPr/>
        <p:nvPr/>
      </p:nvGrpSpPr>
      <p:grpSpPr>
        <a:xfrm>
          <a:off x="0" y="0"/>
          <a:ext cx="0" cy="0"/>
          <a:chOff x="0" y="0"/>
          <a:chExt cx="0" cy="0"/>
        </a:xfrm>
      </p:grpSpPr>
      <p:pic>
        <p:nvPicPr>
          <p:cNvPr id="3" name="Imagen 2">
            <a:extLst>
              <a:ext uri="{FF2B5EF4-FFF2-40B4-BE49-F238E27FC236}">
                <a16:creationId xmlns:a16="http://schemas.microsoft.com/office/drawing/2014/main" id="{27817AA1-9315-46CA-9DB3-D6084C9DBF2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6200" y="86683"/>
            <a:ext cx="9144000" cy="5064369"/>
          </a:xfrm>
          <a:prstGeom prst="rect">
            <a:avLst/>
          </a:prstGeom>
        </p:spPr>
      </p:pic>
      <p:sp>
        <p:nvSpPr>
          <p:cNvPr id="28" name="Google Shape;28;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pic>
        <p:nvPicPr>
          <p:cNvPr id="12" name="Gráfico 11">
            <a:extLst>
              <a:ext uri="{FF2B5EF4-FFF2-40B4-BE49-F238E27FC236}">
                <a16:creationId xmlns:a16="http://schemas.microsoft.com/office/drawing/2014/main" id="{C576F1A8-0BF7-41D7-85AA-E019BC4F47E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096608" y="4860017"/>
            <a:ext cx="5924550" cy="156424"/>
          </a:xfrm>
          <a:prstGeom prst="rect">
            <a:avLst/>
          </a:prstGeom>
        </p:spPr>
      </p:pic>
    </p:spTree>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1" name="Google Shape;31;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2" name="Google Shape;32;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pic>
        <p:nvPicPr>
          <p:cNvPr id="3" name="Imagen 2">
            <a:extLst>
              <a:ext uri="{FF2B5EF4-FFF2-40B4-BE49-F238E27FC236}">
                <a16:creationId xmlns:a16="http://schemas.microsoft.com/office/drawing/2014/main" id="{B05CD3AB-094C-4390-8F0E-D9E8F752F31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338"/>
            <a:ext cx="9144000" cy="5140823"/>
          </a:xfrm>
          <a:prstGeom prst="rect">
            <a:avLst/>
          </a:prstGeom>
        </p:spPr>
      </p:pic>
    </p:spTree>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3"/>
        <p:cNvGrpSpPr/>
        <p:nvPr/>
      </p:nvGrpSpPr>
      <p:grpSpPr>
        <a:xfrm>
          <a:off x="0" y="0"/>
          <a:ext cx="0" cy="0"/>
          <a:chOff x="0" y="0"/>
          <a:chExt cx="0" cy="0"/>
        </a:xfrm>
      </p:grpSpPr>
      <p:pic>
        <p:nvPicPr>
          <p:cNvPr id="2" name="Gráfico 4">
            <a:extLst>
              <a:ext uri="{FF2B5EF4-FFF2-40B4-BE49-F238E27FC236}">
                <a16:creationId xmlns:a16="http://schemas.microsoft.com/office/drawing/2014/main" id="{8A8B1ADB-363E-4526-A498-6C0DC2125F9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5572" y="-59279"/>
            <a:ext cx="9312384" cy="5260501"/>
          </a:xfrm>
          <a:custGeom>
            <a:avLst/>
            <a:gdLst>
              <a:gd name="connsiteX0" fmla="*/ -1046 w 9312384"/>
              <a:gd name="connsiteY0" fmla="*/ -591 h 5260501"/>
              <a:gd name="connsiteX1" fmla="*/ 9311338 w 9312384"/>
              <a:gd name="connsiteY1" fmla="*/ -591 h 5260501"/>
              <a:gd name="connsiteX2" fmla="*/ 9311338 w 9312384"/>
              <a:gd name="connsiteY2" fmla="*/ 5259911 h 5260501"/>
              <a:gd name="connsiteX3" fmla="*/ -1046 w 9312384"/>
              <a:gd name="connsiteY3" fmla="*/ 5259911 h 5260501"/>
            </a:gdLst>
            <a:ahLst/>
            <a:cxnLst>
              <a:cxn ang="0">
                <a:pos x="connsiteX0" y="connsiteY0"/>
              </a:cxn>
              <a:cxn ang="0">
                <a:pos x="connsiteX1" y="connsiteY1"/>
              </a:cxn>
              <a:cxn ang="0">
                <a:pos x="connsiteX2" y="connsiteY2"/>
              </a:cxn>
              <a:cxn ang="0">
                <a:pos x="connsiteX3" y="connsiteY3"/>
              </a:cxn>
            </a:cxnLst>
            <a:rect l="l" t="t" r="r" b="b"/>
            <a:pathLst>
              <a:path w="9312384" h="5260501">
                <a:moveTo>
                  <a:pt x="-1046" y="-591"/>
                </a:moveTo>
                <a:lnTo>
                  <a:pt x="9311338" y="-591"/>
                </a:lnTo>
                <a:lnTo>
                  <a:pt x="9311338" y="5259911"/>
                </a:lnTo>
                <a:lnTo>
                  <a:pt x="-1046" y="5259911"/>
                </a:lnTo>
                <a:close/>
              </a:path>
            </a:pathLst>
          </a:custGeom>
        </p:spPr>
      </p:pic>
      <p:sp>
        <p:nvSpPr>
          <p:cNvPr id="34" name="Google Shape;34;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5" name="Google Shape;35;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pic>
        <p:nvPicPr>
          <p:cNvPr id="7" name="Imagen 6">
            <a:extLst>
              <a:ext uri="{FF2B5EF4-FFF2-40B4-BE49-F238E27FC236}">
                <a16:creationId xmlns:a16="http://schemas.microsoft.com/office/drawing/2014/main" id="{2C51637F-FD07-4417-9F78-33EFD75155B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79408" y="-113037"/>
            <a:ext cx="9452602" cy="5316171"/>
          </a:xfrm>
          <a:prstGeom prst="rect">
            <a:avLst/>
          </a:prstGeom>
        </p:spPr>
      </p:pic>
    </p:spTree>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reserve="1">
  <p:cSld name="1_Main point">
    <p:spTree>
      <p:nvGrpSpPr>
        <p:cNvPr id="1" name="Shape 33"/>
        <p:cNvGrpSpPr/>
        <p:nvPr/>
      </p:nvGrpSpPr>
      <p:grpSpPr>
        <a:xfrm>
          <a:off x="0" y="0"/>
          <a:ext cx="0" cy="0"/>
          <a:chOff x="0" y="0"/>
          <a:chExt cx="0" cy="0"/>
        </a:xfrm>
      </p:grpSpPr>
      <p:pic>
        <p:nvPicPr>
          <p:cNvPr id="2" name="Imagen 1">
            <a:extLst>
              <a:ext uri="{FF2B5EF4-FFF2-40B4-BE49-F238E27FC236}">
                <a16:creationId xmlns:a16="http://schemas.microsoft.com/office/drawing/2014/main" id="{0887DE09-7B39-11FF-6360-2494578D50B4}"/>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34" name="Google Shape;34;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5" name="Google Shape;35;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pic>
        <p:nvPicPr>
          <p:cNvPr id="3" name="Imagen 2">
            <a:extLst>
              <a:ext uri="{FF2B5EF4-FFF2-40B4-BE49-F238E27FC236}">
                <a16:creationId xmlns:a16="http://schemas.microsoft.com/office/drawing/2014/main" id="{922DBDF2-60A1-407E-AC27-7FA3F9C5DF6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40176" y="-79765"/>
            <a:ext cx="9424351" cy="5303029"/>
          </a:xfrm>
          <a:prstGeom prst="rect">
            <a:avLst/>
          </a:prstGeom>
        </p:spPr>
      </p:pic>
    </p:spTree>
    <p:extLst>
      <p:ext uri="{BB962C8B-B14F-4D97-AF65-F5344CB8AC3E}">
        <p14:creationId xmlns:p14="http://schemas.microsoft.com/office/powerpoint/2010/main" val="2282696590"/>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6"/>
        <p:cNvGrpSpPr/>
        <p:nvPr/>
      </p:nvGrpSpPr>
      <p:grpSpPr>
        <a:xfrm>
          <a:off x="0" y="0"/>
          <a:ext cx="0" cy="0"/>
          <a:chOff x="0" y="0"/>
          <a:chExt cx="0" cy="0"/>
        </a:xfrm>
      </p:grpSpPr>
      <p:sp>
        <p:nvSpPr>
          <p:cNvPr id="37" name="Google Shape;37;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9" name="Google Shape;39;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0" name="Google Shape;40;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1" name="Google Shape;41;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2"/>
        <p:cNvGrpSpPr/>
        <p:nvPr/>
      </p:nvGrpSpPr>
      <p:grpSpPr>
        <a:xfrm>
          <a:off x="0" y="0"/>
          <a:ext cx="0" cy="0"/>
          <a:chOff x="0" y="0"/>
          <a:chExt cx="0" cy="0"/>
        </a:xfrm>
      </p:grpSpPr>
      <p:sp>
        <p:nvSpPr>
          <p:cNvPr id="43" name="Google Shape;43;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4" name="Google Shape;44;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5"/>
        <p:cNvGrpSpPr/>
        <p:nvPr/>
      </p:nvGrpSpPr>
      <p:grpSpPr>
        <a:xfrm>
          <a:off x="0" y="0"/>
          <a:ext cx="0" cy="0"/>
          <a:chOff x="0" y="0"/>
          <a:chExt cx="0" cy="0"/>
        </a:xfrm>
      </p:grpSpPr>
      <p:sp>
        <p:nvSpPr>
          <p:cNvPr id="46" name="Google Shape;46;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7" name="Google Shape;47;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8" name="Google Shape;48;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9"/>
        <p:cNvGrpSpPr/>
        <p:nvPr/>
      </p:nvGrpSpPr>
      <p:grpSpPr>
        <a:xfrm>
          <a:off x="0" y="0"/>
          <a:ext cx="0" cy="0"/>
          <a:chOff x="0" y="0"/>
          <a:chExt cx="0" cy="0"/>
        </a:xfrm>
      </p:grpSpPr>
      <p:sp>
        <p:nvSpPr>
          <p:cNvPr id="50" name="Google Shape;50;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s"/>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52" r:id="rId2"/>
    <p:sldLayoutId id="2147483653" r:id="rId3"/>
    <p:sldLayoutId id="2147483654" r:id="rId4"/>
    <p:sldLayoutId id="2147483661" r:id="rId5"/>
    <p:sldLayoutId id="2147483655" r:id="rId6"/>
    <p:sldLayoutId id="2147483656" r:id="rId7"/>
    <p:sldLayoutId id="2147483657" r:id="rId8"/>
    <p:sldLayoutId id="2147483658" r:id="rId9"/>
    <p:sldLayoutId id="2147483660" r:id="rId10"/>
    <p:sldLayoutId id="2147483662"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sv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svg"/></Relationships>
</file>

<file path=ppt/slides/_rels/slide2.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3.svg"/><Relationship Id="rId7" Type="http://schemas.openxmlformats.org/officeDocument/2006/relationships/image" Target="../media/image29.png"/><Relationship Id="rId2" Type="http://schemas.openxmlformats.org/officeDocument/2006/relationships/image" Target="../media/image22.png"/><Relationship Id="rId1" Type="http://schemas.openxmlformats.org/officeDocument/2006/relationships/slideLayout" Target="../slideLayouts/slideLayout3.xml"/><Relationship Id="rId6" Type="http://schemas.openxmlformats.org/officeDocument/2006/relationships/image" Target="../media/image28.png"/><Relationship Id="rId5" Type="http://schemas.openxmlformats.org/officeDocument/2006/relationships/image" Target="../media/image27.sv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4">
          <a:extLst>
            <a:ext uri="{FF2B5EF4-FFF2-40B4-BE49-F238E27FC236}">
              <a16:creationId xmlns:a16="http://schemas.microsoft.com/office/drawing/2014/main" id="{AA36B2E2-EC94-3D76-9D7B-662F21E0EF80}"/>
            </a:ext>
          </a:extLst>
        </p:cNvPr>
        <p:cNvGrpSpPr/>
        <p:nvPr/>
      </p:nvGrpSpPr>
      <p:grpSpPr>
        <a:xfrm>
          <a:off x="0" y="0"/>
          <a:ext cx="0" cy="0"/>
          <a:chOff x="0" y="0"/>
          <a:chExt cx="0" cy="0"/>
        </a:xfrm>
      </p:grpSpPr>
      <p:pic>
        <p:nvPicPr>
          <p:cNvPr id="4" name="Gráfico 3">
            <a:extLst>
              <a:ext uri="{FF2B5EF4-FFF2-40B4-BE49-F238E27FC236}">
                <a16:creationId xmlns:a16="http://schemas.microsoft.com/office/drawing/2014/main" id="{0AEF59FB-B5BD-568F-4FC9-060A36266D7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75937" y="4151986"/>
            <a:ext cx="995361" cy="876299"/>
          </a:xfrm>
          <a:prstGeom prst="rect">
            <a:avLst/>
          </a:prstGeom>
        </p:spPr>
      </p:pic>
      <p:sp>
        <p:nvSpPr>
          <p:cNvPr id="7" name="PLANTILLA PARA…">
            <a:extLst>
              <a:ext uri="{FF2B5EF4-FFF2-40B4-BE49-F238E27FC236}">
                <a16:creationId xmlns:a16="http://schemas.microsoft.com/office/drawing/2014/main" id="{C9792F7D-05CB-EAA4-EC5B-4F60512323ED}"/>
              </a:ext>
            </a:extLst>
          </p:cNvPr>
          <p:cNvSpPr txBox="1"/>
          <p:nvPr/>
        </p:nvSpPr>
        <p:spPr>
          <a:xfrm>
            <a:off x="596894" y="1767008"/>
            <a:ext cx="3151696" cy="4766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a:spAutoFit/>
          </a:bodyPr>
          <a:lstStyle/>
          <a:p>
            <a:pPr>
              <a:lnSpc>
                <a:spcPct val="90000"/>
              </a:lnSpc>
              <a:defRPr sz="7600">
                <a:solidFill>
                  <a:srgbClr val="75C044"/>
                </a:solidFill>
                <a:latin typeface="Verdana"/>
                <a:ea typeface="Verdana"/>
                <a:cs typeface="Verdana"/>
                <a:sym typeface="Verdana"/>
              </a:defRPr>
            </a:pPr>
            <a:r>
              <a:rPr lang="es-CO" sz="2400" b="1" dirty="0">
                <a:solidFill>
                  <a:srgbClr val="532963"/>
                </a:solidFill>
              </a:rPr>
              <a:t>COLABORACIÓN</a:t>
            </a:r>
          </a:p>
        </p:txBody>
      </p:sp>
      <p:sp>
        <p:nvSpPr>
          <p:cNvPr id="8" name="PLANTILLA PARA…">
            <a:extLst>
              <a:ext uri="{FF2B5EF4-FFF2-40B4-BE49-F238E27FC236}">
                <a16:creationId xmlns:a16="http://schemas.microsoft.com/office/drawing/2014/main" id="{9F0AF651-0354-48F3-1DA0-5B53AD469FFF}"/>
              </a:ext>
            </a:extLst>
          </p:cNvPr>
          <p:cNvSpPr txBox="1"/>
          <p:nvPr/>
        </p:nvSpPr>
        <p:spPr>
          <a:xfrm>
            <a:off x="598239" y="2087127"/>
            <a:ext cx="3151696" cy="3104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a:spAutoFit/>
          </a:bodyPr>
          <a:lstStyle/>
          <a:p>
            <a:pPr>
              <a:lnSpc>
                <a:spcPct val="90000"/>
              </a:lnSpc>
              <a:defRPr sz="7600">
                <a:solidFill>
                  <a:srgbClr val="75C044"/>
                </a:solidFill>
                <a:latin typeface="Verdana"/>
                <a:ea typeface="Verdana"/>
                <a:cs typeface="Verdana"/>
                <a:sym typeface="Verdana"/>
              </a:defRPr>
            </a:pPr>
            <a:r>
              <a:rPr lang="es-CO" sz="1200" b="1" dirty="0">
                <a:solidFill>
                  <a:srgbClr val="E63992"/>
                </a:solidFill>
              </a:rPr>
              <a:t>e Innovación</a:t>
            </a:r>
            <a:endParaRPr lang="es-CO" sz="1200" dirty="0">
              <a:solidFill>
                <a:srgbClr val="E63992"/>
              </a:solidFill>
            </a:endParaRPr>
          </a:p>
        </p:txBody>
      </p:sp>
      <p:sp>
        <p:nvSpPr>
          <p:cNvPr id="9" name="Casa Matriz">
            <a:extLst>
              <a:ext uri="{FF2B5EF4-FFF2-40B4-BE49-F238E27FC236}">
                <a16:creationId xmlns:a16="http://schemas.microsoft.com/office/drawing/2014/main" id="{344068D0-F50A-F446-5EAC-98AA53BB5BF6}"/>
              </a:ext>
            </a:extLst>
          </p:cNvPr>
          <p:cNvSpPr txBox="1"/>
          <p:nvPr/>
        </p:nvSpPr>
        <p:spPr>
          <a:xfrm>
            <a:off x="643959" y="2656073"/>
            <a:ext cx="2901174" cy="513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a:spAutoFit/>
          </a:bodyPr>
          <a:lstStyle>
            <a:lvl1pPr algn="l">
              <a:defRPr sz="2700" b="0">
                <a:solidFill>
                  <a:srgbClr val="636466"/>
                </a:solidFill>
                <a:latin typeface="Verdana"/>
                <a:ea typeface="Verdana"/>
                <a:cs typeface="Verdana"/>
                <a:sym typeface="Verdana"/>
              </a:defRPr>
            </a:lvl1pPr>
          </a:lstStyle>
          <a:p>
            <a:r>
              <a:rPr sz="1200" dirty="0">
                <a:solidFill>
                  <a:srgbClr val="532963"/>
                </a:solidFill>
              </a:rPr>
              <a:t>Casa </a:t>
            </a:r>
            <a:r>
              <a:rPr sz="1200" dirty="0" err="1">
                <a:solidFill>
                  <a:srgbClr val="532963"/>
                </a:solidFill>
              </a:rPr>
              <a:t>Matriz</a:t>
            </a:r>
            <a:endParaRPr lang="es-CO" sz="1200" dirty="0">
              <a:solidFill>
                <a:srgbClr val="532963"/>
              </a:solidFill>
            </a:endParaRPr>
          </a:p>
          <a:p>
            <a:r>
              <a:rPr lang="es-CO" sz="1200" dirty="0">
                <a:solidFill>
                  <a:srgbClr val="532963"/>
                </a:solidFill>
              </a:rPr>
              <a:t>Febrero, 2024.</a:t>
            </a:r>
            <a:endParaRPr sz="1200" dirty="0">
              <a:solidFill>
                <a:srgbClr val="532963"/>
              </a:solidFill>
            </a:endParaRPr>
          </a:p>
        </p:txBody>
      </p:sp>
      <p:pic>
        <p:nvPicPr>
          <p:cNvPr id="16" name="Imagen 15">
            <a:extLst>
              <a:ext uri="{FF2B5EF4-FFF2-40B4-BE49-F238E27FC236}">
                <a16:creationId xmlns:a16="http://schemas.microsoft.com/office/drawing/2014/main" id="{39539263-6ECF-D481-86A6-BF6277596ED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057197" y="1366356"/>
            <a:ext cx="3777144" cy="3777144"/>
          </a:xfrm>
          <a:prstGeom prst="rect">
            <a:avLst/>
          </a:prstGeom>
        </p:spPr>
      </p:pic>
      <p:pic>
        <p:nvPicPr>
          <p:cNvPr id="18" name="Gráfico 17">
            <a:extLst>
              <a:ext uri="{FF2B5EF4-FFF2-40B4-BE49-F238E27FC236}">
                <a16:creationId xmlns:a16="http://schemas.microsoft.com/office/drawing/2014/main" id="{700F80DB-64A6-95DC-2ADE-CE423B16148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44469" y="245026"/>
            <a:ext cx="1793881" cy="280108"/>
          </a:xfrm>
          <a:prstGeom prst="rect">
            <a:avLst/>
          </a:prstGeom>
        </p:spPr>
      </p:pic>
    </p:spTree>
    <p:extLst>
      <p:ext uri="{BB962C8B-B14F-4D97-AF65-F5344CB8AC3E}">
        <p14:creationId xmlns:p14="http://schemas.microsoft.com/office/powerpoint/2010/main" val="19641046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95C02B-B33E-8F6C-660E-62A9FE3CF525}"/>
            </a:ext>
          </a:extLst>
        </p:cNvPr>
        <p:cNvGrpSpPr/>
        <p:nvPr/>
      </p:nvGrpSpPr>
      <p:grpSpPr>
        <a:xfrm>
          <a:off x="0" y="0"/>
          <a:ext cx="0" cy="0"/>
          <a:chOff x="0" y="0"/>
          <a:chExt cx="0" cy="0"/>
        </a:xfrm>
      </p:grpSpPr>
      <p:sp>
        <p:nvSpPr>
          <p:cNvPr id="5" name="Tipo de letra: Verdana…">
            <a:extLst>
              <a:ext uri="{FF2B5EF4-FFF2-40B4-BE49-F238E27FC236}">
                <a16:creationId xmlns:a16="http://schemas.microsoft.com/office/drawing/2014/main" id="{A4A4A67A-F3A3-9E90-E0CE-211B83AA1F65}"/>
              </a:ext>
            </a:extLst>
          </p:cNvPr>
          <p:cNvSpPr txBox="1"/>
          <p:nvPr/>
        </p:nvSpPr>
        <p:spPr>
          <a:xfrm>
            <a:off x="1543619" y="2383880"/>
            <a:ext cx="2845501" cy="11599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a:spAutoFit/>
          </a:bodyPr>
          <a:lstStyle/>
          <a:p>
            <a:pPr marL="457200" indent="-457200" algn="just">
              <a:buClr>
                <a:srgbClr val="77C42E"/>
              </a:buClr>
              <a:buFont typeface="Arial" panose="020B0604020202020204" pitchFamily="34" charset="0"/>
              <a:buChar char="•"/>
              <a:defRPr>
                <a:solidFill>
                  <a:srgbClr val="666666"/>
                </a:solidFill>
                <a:latin typeface="Verdana"/>
                <a:ea typeface="Verdana"/>
                <a:cs typeface="Verdana"/>
                <a:sym typeface="Verdana"/>
              </a:defRPr>
            </a:pPr>
            <a:r>
              <a:rPr lang="es-CO" sz="1100" dirty="0">
                <a:solidFill>
                  <a:schemeClr val="bg1">
                    <a:lumMod val="75000"/>
                  </a:schemeClr>
                </a:solidFill>
                <a:latin typeface="Verdana"/>
                <a:ea typeface="Verdana"/>
              </a:rPr>
              <a:t>Disponer canal electrónico</a:t>
            </a:r>
          </a:p>
          <a:p>
            <a:pPr marL="457200" indent="-457200" algn="just">
              <a:buClr>
                <a:srgbClr val="77C42E"/>
              </a:buClr>
              <a:buFont typeface="Arial" panose="020B0604020202020204" pitchFamily="34" charset="0"/>
              <a:buChar char="•"/>
              <a:defRPr>
                <a:solidFill>
                  <a:srgbClr val="666666"/>
                </a:solidFill>
                <a:latin typeface="Verdana"/>
                <a:ea typeface="Verdana"/>
                <a:cs typeface="Verdana"/>
                <a:sym typeface="Verdana"/>
              </a:defRPr>
            </a:pPr>
            <a:r>
              <a:rPr lang="es-CO" sz="1100" dirty="0">
                <a:solidFill>
                  <a:schemeClr val="bg1">
                    <a:lumMod val="75000"/>
                  </a:schemeClr>
                </a:solidFill>
                <a:latin typeface="Verdana"/>
                <a:ea typeface="Verdana"/>
              </a:rPr>
              <a:t>Convocatoria</a:t>
            </a:r>
          </a:p>
          <a:p>
            <a:pPr marL="457200" indent="-457200" algn="just">
              <a:buClr>
                <a:srgbClr val="77C42E"/>
              </a:buClr>
              <a:buFont typeface="Arial" panose="020B0604020202020204" pitchFamily="34" charset="0"/>
              <a:buChar char="•"/>
              <a:defRPr>
                <a:solidFill>
                  <a:srgbClr val="666666"/>
                </a:solidFill>
                <a:latin typeface="Verdana"/>
                <a:ea typeface="Verdana"/>
                <a:cs typeface="Verdana"/>
                <a:sym typeface="Verdana"/>
              </a:defRPr>
            </a:pPr>
            <a:r>
              <a:rPr lang="es-CO" sz="1100" dirty="0">
                <a:solidFill>
                  <a:schemeClr val="bg1">
                    <a:lumMod val="75000"/>
                  </a:schemeClr>
                </a:solidFill>
                <a:latin typeface="Verdana"/>
                <a:ea typeface="Verdana"/>
              </a:rPr>
              <a:t>Reto</a:t>
            </a:r>
          </a:p>
          <a:p>
            <a:pPr marL="457200" indent="-457200" algn="just">
              <a:buClr>
                <a:srgbClr val="77C42E"/>
              </a:buClr>
              <a:buFont typeface="Arial" panose="020B0604020202020204" pitchFamily="34" charset="0"/>
              <a:buChar char="•"/>
              <a:defRPr>
                <a:solidFill>
                  <a:srgbClr val="666666"/>
                </a:solidFill>
                <a:latin typeface="Verdana"/>
                <a:ea typeface="Verdana"/>
                <a:cs typeface="Verdana"/>
                <a:sym typeface="Verdana"/>
              </a:defRPr>
            </a:pPr>
            <a:r>
              <a:rPr lang="es-CO" sz="1100" dirty="0">
                <a:solidFill>
                  <a:schemeClr val="bg1">
                    <a:lumMod val="75000"/>
                  </a:schemeClr>
                </a:solidFill>
                <a:latin typeface="Verdana"/>
                <a:ea typeface="Verdana"/>
              </a:rPr>
              <a:t>Propuestas elegidas</a:t>
            </a:r>
          </a:p>
          <a:p>
            <a:pPr marL="457200" indent="-457200" algn="just">
              <a:buClr>
                <a:srgbClr val="77C42E"/>
              </a:buClr>
              <a:buFont typeface="Arial" panose="020B0604020202020204" pitchFamily="34" charset="0"/>
              <a:buChar char="•"/>
              <a:defRPr>
                <a:solidFill>
                  <a:srgbClr val="666666"/>
                </a:solidFill>
                <a:latin typeface="Verdana"/>
                <a:ea typeface="Verdana"/>
                <a:cs typeface="Verdana"/>
                <a:sym typeface="Verdana"/>
              </a:defRPr>
            </a:pPr>
            <a:r>
              <a:rPr lang="es-CO" sz="1100" dirty="0">
                <a:solidFill>
                  <a:schemeClr val="bg1">
                    <a:lumMod val="75000"/>
                  </a:schemeClr>
                </a:solidFill>
                <a:latin typeface="Verdana"/>
                <a:ea typeface="Verdana"/>
              </a:rPr>
              <a:t>Plan de trabajo</a:t>
            </a:r>
          </a:p>
          <a:p>
            <a:pPr marL="457200" indent="-457200" algn="just">
              <a:buClr>
                <a:srgbClr val="77C42E"/>
              </a:buClr>
              <a:buFont typeface="Arial" panose="020B0604020202020204" pitchFamily="34" charset="0"/>
              <a:buChar char="•"/>
              <a:defRPr>
                <a:solidFill>
                  <a:srgbClr val="666666"/>
                </a:solidFill>
                <a:latin typeface="Verdana"/>
                <a:ea typeface="Verdana"/>
                <a:cs typeface="Verdana"/>
                <a:sym typeface="Verdana"/>
              </a:defRPr>
            </a:pPr>
            <a:r>
              <a:rPr lang="es-CO" sz="1100" b="1" dirty="0">
                <a:solidFill>
                  <a:srgbClr val="532963"/>
                </a:solidFill>
                <a:latin typeface="Verdana"/>
                <a:ea typeface="Verdana"/>
              </a:rPr>
              <a:t>Prototipos</a:t>
            </a:r>
          </a:p>
        </p:txBody>
      </p:sp>
      <p:sp>
        <p:nvSpPr>
          <p:cNvPr id="6" name="Sepcs contenido">
            <a:extLst>
              <a:ext uri="{FF2B5EF4-FFF2-40B4-BE49-F238E27FC236}">
                <a16:creationId xmlns:a16="http://schemas.microsoft.com/office/drawing/2014/main" id="{18EE13E4-C1DE-8233-09BC-00A5011A3737}"/>
              </a:ext>
            </a:extLst>
          </p:cNvPr>
          <p:cNvSpPr txBox="1"/>
          <p:nvPr/>
        </p:nvSpPr>
        <p:spPr>
          <a:xfrm>
            <a:off x="1530172" y="1659762"/>
            <a:ext cx="2188098" cy="57515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spAutoFit/>
          </a:bodyPr>
          <a:lstStyle/>
          <a:p>
            <a:pPr>
              <a:defRPr sz="9000">
                <a:solidFill>
                  <a:srgbClr val="75C044"/>
                </a:solidFill>
                <a:latin typeface="Verdana"/>
                <a:ea typeface="Verdana"/>
                <a:cs typeface="Verdana"/>
                <a:sym typeface="Verdana"/>
              </a:defRPr>
            </a:pPr>
            <a:r>
              <a:rPr lang="es-CO" sz="2800" b="1" dirty="0">
                <a:solidFill>
                  <a:srgbClr val="532963"/>
                </a:solidFill>
              </a:rPr>
              <a:t>Contenido</a:t>
            </a:r>
            <a:endParaRPr sz="2800" b="1" dirty="0">
              <a:solidFill>
                <a:srgbClr val="532963"/>
              </a:solidFill>
            </a:endParaRPr>
          </a:p>
        </p:txBody>
      </p:sp>
      <p:sp>
        <p:nvSpPr>
          <p:cNvPr id="3" name="CuadroTexto 2">
            <a:extLst>
              <a:ext uri="{FF2B5EF4-FFF2-40B4-BE49-F238E27FC236}">
                <a16:creationId xmlns:a16="http://schemas.microsoft.com/office/drawing/2014/main" id="{8FAECDED-77B9-52B4-02F7-C8D1872D09EB}"/>
              </a:ext>
            </a:extLst>
          </p:cNvPr>
          <p:cNvSpPr txBox="1"/>
          <p:nvPr/>
        </p:nvSpPr>
        <p:spPr>
          <a:xfrm>
            <a:off x="5685692" y="211015"/>
            <a:ext cx="3294185" cy="261610"/>
          </a:xfrm>
          <a:prstGeom prst="rect">
            <a:avLst/>
          </a:prstGeom>
          <a:noFill/>
        </p:spPr>
        <p:txBody>
          <a:bodyPr wrap="square" rtlCol="0">
            <a:spAutoFit/>
          </a:bodyPr>
          <a:lstStyle/>
          <a:p>
            <a:pPr algn="r"/>
            <a:r>
              <a:rPr lang="es-ES" sz="1100" b="1" dirty="0">
                <a:solidFill>
                  <a:srgbClr val="532963"/>
                </a:solidFill>
                <a:latin typeface="Noto Sans" panose="020B0502040504020204" pitchFamily="34" charset="0"/>
                <a:ea typeface="Noto Sans" panose="020B0502040504020204" pitchFamily="34" charset="0"/>
                <a:cs typeface="Noto Sans" panose="020B0502040504020204" pitchFamily="34" charset="0"/>
              </a:rPr>
              <a:t>Un futuro seguro, </a:t>
            </a:r>
            <a:r>
              <a:rPr lang="es-ES" sz="1100" dirty="0">
                <a:solidFill>
                  <a:srgbClr val="95E069"/>
                </a:solidFill>
                <a:latin typeface="Noto Sans" panose="020B0502040504020204" pitchFamily="34" charset="0"/>
                <a:ea typeface="Noto Sans" panose="020B0502040504020204" pitchFamily="34" charset="0"/>
                <a:cs typeface="Noto Sans" panose="020B0502040504020204" pitchFamily="34" charset="0"/>
              </a:rPr>
              <a:t>es tu mejor presente.</a:t>
            </a:r>
            <a:endParaRPr lang="es-CO" sz="1100" dirty="0">
              <a:solidFill>
                <a:srgbClr val="95E069"/>
              </a:solidFill>
              <a:latin typeface="Noto Sans" panose="020B0502040504020204" pitchFamily="34" charset="0"/>
              <a:ea typeface="Noto Sans" panose="020B0502040504020204" pitchFamily="34" charset="0"/>
              <a:cs typeface="Noto Sans" panose="020B0502040504020204" pitchFamily="34" charset="0"/>
            </a:endParaRPr>
          </a:p>
        </p:txBody>
      </p:sp>
      <p:pic>
        <p:nvPicPr>
          <p:cNvPr id="12" name="Gráfico 11">
            <a:extLst>
              <a:ext uri="{FF2B5EF4-FFF2-40B4-BE49-F238E27FC236}">
                <a16:creationId xmlns:a16="http://schemas.microsoft.com/office/drawing/2014/main" id="{E1AA3A6D-829B-5C03-6CFC-59DF2D1CBDA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44469" y="245026"/>
            <a:ext cx="1793881" cy="280108"/>
          </a:xfrm>
          <a:prstGeom prst="rect">
            <a:avLst/>
          </a:prstGeom>
        </p:spPr>
      </p:pic>
      <p:sp>
        <p:nvSpPr>
          <p:cNvPr id="8" name="Slide Number">
            <a:extLst>
              <a:ext uri="{FF2B5EF4-FFF2-40B4-BE49-F238E27FC236}">
                <a16:creationId xmlns:a16="http://schemas.microsoft.com/office/drawing/2014/main" id="{FCCF16D6-F447-50F3-632D-7AA58CB32726}"/>
              </a:ext>
            </a:extLst>
          </p:cNvPr>
          <p:cNvSpPr txBox="1">
            <a:spLocks/>
          </p:cNvSpPr>
          <p:nvPr/>
        </p:nvSpPr>
        <p:spPr>
          <a:xfrm>
            <a:off x="548371" y="4803552"/>
            <a:ext cx="261234" cy="247424"/>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86CB4B4D-7CA3-9044-876B-883B54F8677D}" type="slidenum">
              <a:rPr lang="es-CO" sz="900" smtClean="0">
                <a:solidFill>
                  <a:schemeClr val="bg1"/>
                </a:solidFill>
              </a:rPr>
              <a:pPr/>
              <a:t>2</a:t>
            </a:fld>
            <a:endParaRPr lang="es-CO" sz="900" dirty="0">
              <a:solidFill>
                <a:schemeClr val="bg1"/>
              </a:solidFill>
            </a:endParaRPr>
          </a:p>
        </p:txBody>
      </p:sp>
      <p:sp>
        <p:nvSpPr>
          <p:cNvPr id="9" name="Nombre del Área">
            <a:extLst>
              <a:ext uri="{FF2B5EF4-FFF2-40B4-BE49-F238E27FC236}">
                <a16:creationId xmlns:a16="http://schemas.microsoft.com/office/drawing/2014/main" id="{0A9FA26E-8CC3-22FE-FB7F-95845684DC22}"/>
              </a:ext>
            </a:extLst>
          </p:cNvPr>
          <p:cNvSpPr txBox="1"/>
          <p:nvPr/>
        </p:nvSpPr>
        <p:spPr>
          <a:xfrm>
            <a:off x="809605" y="4752819"/>
            <a:ext cx="1441134" cy="4212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a:spAutoFit/>
          </a:bodyPr>
          <a:lstStyle>
            <a:lvl1pPr algn="l">
              <a:defRPr sz="2200" b="0">
                <a:solidFill>
                  <a:srgbClr val="BCBEC0"/>
                </a:solidFill>
                <a:latin typeface="Verdana"/>
                <a:ea typeface="Verdana"/>
                <a:cs typeface="Verdana"/>
                <a:sym typeface="Verdana"/>
              </a:defRPr>
            </a:lvl1pPr>
          </a:lstStyle>
          <a:p>
            <a:r>
              <a:rPr lang="es-MX" sz="900" dirty="0">
                <a:solidFill>
                  <a:schemeClr val="bg1"/>
                </a:solidFill>
              </a:rPr>
              <a:t>Gerencia de Innovación y Procesos</a:t>
            </a:r>
            <a:endParaRPr sz="900" dirty="0">
              <a:solidFill>
                <a:schemeClr val="bg1"/>
              </a:solidFill>
            </a:endParaRPr>
          </a:p>
        </p:txBody>
      </p:sp>
    </p:spTree>
    <p:extLst>
      <p:ext uri="{BB962C8B-B14F-4D97-AF65-F5344CB8AC3E}">
        <p14:creationId xmlns:p14="http://schemas.microsoft.com/office/powerpoint/2010/main" val="19156597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2CAF01-F0D9-B442-4B11-9DB8B87ABF0F}"/>
            </a:ext>
          </a:extLst>
        </p:cNvPr>
        <p:cNvGrpSpPr/>
        <p:nvPr/>
      </p:nvGrpSpPr>
      <p:grpSpPr>
        <a:xfrm>
          <a:off x="0" y="0"/>
          <a:ext cx="0" cy="0"/>
          <a:chOff x="0" y="0"/>
          <a:chExt cx="0" cy="0"/>
        </a:xfrm>
      </p:grpSpPr>
      <p:sp>
        <p:nvSpPr>
          <p:cNvPr id="6" name="PLANTILLA PARA…">
            <a:extLst>
              <a:ext uri="{FF2B5EF4-FFF2-40B4-BE49-F238E27FC236}">
                <a16:creationId xmlns:a16="http://schemas.microsoft.com/office/drawing/2014/main" id="{F2A642E4-8A03-9E8D-38D3-9D45A124AD35}"/>
              </a:ext>
            </a:extLst>
          </p:cNvPr>
          <p:cNvSpPr txBox="1"/>
          <p:nvPr/>
        </p:nvSpPr>
        <p:spPr>
          <a:xfrm>
            <a:off x="1163706" y="1282484"/>
            <a:ext cx="6756613" cy="7598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a:spAutoFit/>
          </a:bodyPr>
          <a:lstStyle/>
          <a:p>
            <a:pPr algn="l">
              <a:defRPr sz="7600">
                <a:solidFill>
                  <a:srgbClr val="75C044"/>
                </a:solidFill>
                <a:latin typeface="Verdana"/>
                <a:ea typeface="Verdana"/>
                <a:cs typeface="Verdana"/>
                <a:sym typeface="Verdana"/>
              </a:defRPr>
            </a:pPr>
            <a:r>
              <a:rPr lang="es-MX" sz="4000" b="1" dirty="0">
                <a:solidFill>
                  <a:schemeClr val="bg1"/>
                </a:solidFill>
              </a:rPr>
              <a:t>PROTOTIPOS</a:t>
            </a:r>
            <a:endParaRPr sz="4000" b="1" dirty="0">
              <a:solidFill>
                <a:schemeClr val="bg1"/>
              </a:solidFill>
            </a:endParaRPr>
          </a:p>
        </p:txBody>
      </p:sp>
      <p:cxnSp>
        <p:nvCxnSpPr>
          <p:cNvPr id="12" name="Conector recto 11">
            <a:extLst>
              <a:ext uri="{FF2B5EF4-FFF2-40B4-BE49-F238E27FC236}">
                <a16:creationId xmlns:a16="http://schemas.microsoft.com/office/drawing/2014/main" id="{0057BB77-51FD-3503-9850-F0507855107F}"/>
              </a:ext>
            </a:extLst>
          </p:cNvPr>
          <p:cNvCxnSpPr/>
          <p:nvPr/>
        </p:nvCxnSpPr>
        <p:spPr>
          <a:xfrm>
            <a:off x="387186" y="4771432"/>
            <a:ext cx="352312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Slide Number">
            <a:extLst>
              <a:ext uri="{FF2B5EF4-FFF2-40B4-BE49-F238E27FC236}">
                <a16:creationId xmlns:a16="http://schemas.microsoft.com/office/drawing/2014/main" id="{5ACD4FFE-B455-17C2-C32F-FBE5CEE5E903}"/>
              </a:ext>
            </a:extLst>
          </p:cNvPr>
          <p:cNvSpPr txBox="1">
            <a:spLocks/>
          </p:cNvSpPr>
          <p:nvPr/>
        </p:nvSpPr>
        <p:spPr>
          <a:xfrm>
            <a:off x="440267" y="4803552"/>
            <a:ext cx="310470" cy="247424"/>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86CB4B4D-7CA3-9044-876B-883B54F8677D}" type="slidenum">
              <a:rPr lang="es-CO" sz="900" smtClean="0">
                <a:solidFill>
                  <a:schemeClr val="bg1"/>
                </a:solidFill>
              </a:rPr>
              <a:pPr/>
              <a:t>3</a:t>
            </a:fld>
            <a:endParaRPr lang="es-CO" sz="900" dirty="0">
              <a:solidFill>
                <a:schemeClr val="bg1"/>
              </a:solidFill>
            </a:endParaRPr>
          </a:p>
        </p:txBody>
      </p:sp>
      <p:sp>
        <p:nvSpPr>
          <p:cNvPr id="16" name="Nombre del Área">
            <a:extLst>
              <a:ext uri="{FF2B5EF4-FFF2-40B4-BE49-F238E27FC236}">
                <a16:creationId xmlns:a16="http://schemas.microsoft.com/office/drawing/2014/main" id="{DA5DCD0B-EF4E-2956-508D-9BE5558C80E4}"/>
              </a:ext>
            </a:extLst>
          </p:cNvPr>
          <p:cNvSpPr txBox="1"/>
          <p:nvPr/>
        </p:nvSpPr>
        <p:spPr>
          <a:xfrm>
            <a:off x="750737" y="4752819"/>
            <a:ext cx="1441134" cy="4212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a:spAutoFit/>
          </a:bodyPr>
          <a:lstStyle>
            <a:lvl1pPr algn="l">
              <a:defRPr sz="2200" b="0">
                <a:solidFill>
                  <a:srgbClr val="BCBEC0"/>
                </a:solidFill>
                <a:latin typeface="Verdana"/>
                <a:ea typeface="Verdana"/>
                <a:cs typeface="Verdana"/>
                <a:sym typeface="Verdana"/>
              </a:defRPr>
            </a:lvl1pPr>
          </a:lstStyle>
          <a:p>
            <a:r>
              <a:rPr lang="es-MX" sz="900" dirty="0">
                <a:solidFill>
                  <a:schemeClr val="bg1"/>
                </a:solidFill>
              </a:rPr>
              <a:t>Gerencia de Innovación y Procesos</a:t>
            </a:r>
            <a:endParaRPr sz="900" dirty="0">
              <a:solidFill>
                <a:schemeClr val="bg1"/>
              </a:solidFill>
            </a:endParaRPr>
          </a:p>
        </p:txBody>
      </p:sp>
      <p:sp>
        <p:nvSpPr>
          <p:cNvPr id="2" name="Casa Matriz">
            <a:extLst>
              <a:ext uri="{FF2B5EF4-FFF2-40B4-BE49-F238E27FC236}">
                <a16:creationId xmlns:a16="http://schemas.microsoft.com/office/drawing/2014/main" id="{7B971B68-0D01-501C-53D9-58D553489199}"/>
              </a:ext>
            </a:extLst>
          </p:cNvPr>
          <p:cNvSpPr txBox="1"/>
          <p:nvPr/>
        </p:nvSpPr>
        <p:spPr>
          <a:xfrm>
            <a:off x="1193200" y="1879600"/>
            <a:ext cx="3980780" cy="6982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a:spAutoFit/>
          </a:bodyPr>
          <a:lstStyle>
            <a:lvl1pPr algn="l">
              <a:defRPr sz="2700" b="0">
                <a:solidFill>
                  <a:srgbClr val="636466"/>
                </a:solidFill>
                <a:latin typeface="Verdana"/>
                <a:ea typeface="Verdana"/>
                <a:cs typeface="Verdana"/>
                <a:sym typeface="Verdana"/>
              </a:defRPr>
            </a:lvl1pPr>
          </a:lstStyle>
          <a:p>
            <a:r>
              <a:rPr lang="es-ES" sz="1800" dirty="0">
                <a:solidFill>
                  <a:schemeClr val="bg1"/>
                </a:solidFill>
              </a:rPr>
              <a:t>Participación ciudadana desde la Innovación Abierta</a:t>
            </a:r>
            <a:endParaRPr sz="1800" dirty="0">
              <a:solidFill>
                <a:schemeClr val="bg1"/>
              </a:solidFill>
            </a:endParaRPr>
          </a:p>
        </p:txBody>
      </p:sp>
      <p:pic>
        <p:nvPicPr>
          <p:cNvPr id="4" name="Gráfico 3">
            <a:extLst>
              <a:ext uri="{FF2B5EF4-FFF2-40B4-BE49-F238E27FC236}">
                <a16:creationId xmlns:a16="http://schemas.microsoft.com/office/drawing/2014/main" id="{5450A5C6-D8AD-C3D4-A49E-852053BE3C22}"/>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912513" y="1282484"/>
            <a:ext cx="1090800" cy="1090800"/>
          </a:xfrm>
          <a:prstGeom prst="rect">
            <a:avLst/>
          </a:prstGeom>
        </p:spPr>
      </p:pic>
    </p:spTree>
    <p:extLst>
      <p:ext uri="{BB962C8B-B14F-4D97-AF65-F5344CB8AC3E}">
        <p14:creationId xmlns:p14="http://schemas.microsoft.com/office/powerpoint/2010/main" val="11376251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CBB22E-0C00-FD23-23E2-7680107B2966}"/>
            </a:ext>
          </a:extLst>
        </p:cNvPr>
        <p:cNvGrpSpPr/>
        <p:nvPr/>
      </p:nvGrpSpPr>
      <p:grpSpPr>
        <a:xfrm>
          <a:off x="0" y="0"/>
          <a:ext cx="0" cy="0"/>
          <a:chOff x="0" y="0"/>
          <a:chExt cx="0" cy="0"/>
        </a:xfrm>
      </p:grpSpPr>
      <p:sp>
        <p:nvSpPr>
          <p:cNvPr id="10" name="CuadroTexto 9">
            <a:extLst>
              <a:ext uri="{FF2B5EF4-FFF2-40B4-BE49-F238E27FC236}">
                <a16:creationId xmlns:a16="http://schemas.microsoft.com/office/drawing/2014/main" id="{A1330B24-DE72-21A9-1085-C7ACDE926340}"/>
              </a:ext>
            </a:extLst>
          </p:cNvPr>
          <p:cNvSpPr txBox="1"/>
          <p:nvPr/>
        </p:nvSpPr>
        <p:spPr>
          <a:xfrm>
            <a:off x="5685692" y="211015"/>
            <a:ext cx="3294185" cy="261610"/>
          </a:xfrm>
          <a:prstGeom prst="rect">
            <a:avLst/>
          </a:prstGeom>
          <a:noFill/>
        </p:spPr>
        <p:txBody>
          <a:bodyPr wrap="square" rtlCol="0">
            <a:spAutoFit/>
          </a:bodyPr>
          <a:lstStyle/>
          <a:p>
            <a:pPr algn="r"/>
            <a:r>
              <a:rPr lang="es-ES" sz="1100" b="1" dirty="0">
                <a:solidFill>
                  <a:srgbClr val="532963"/>
                </a:solidFill>
                <a:latin typeface="Noto Sans" panose="020B0502040504020204" pitchFamily="34" charset="0"/>
                <a:ea typeface="Noto Sans" panose="020B0502040504020204" pitchFamily="34" charset="0"/>
                <a:cs typeface="Noto Sans" panose="020B0502040504020204" pitchFamily="34" charset="0"/>
              </a:rPr>
              <a:t>Un futuro seguro, </a:t>
            </a:r>
            <a:r>
              <a:rPr lang="es-ES" sz="1100" dirty="0">
                <a:solidFill>
                  <a:srgbClr val="95E069"/>
                </a:solidFill>
                <a:latin typeface="Noto Sans" panose="020B0502040504020204" pitchFamily="34" charset="0"/>
                <a:ea typeface="Noto Sans" panose="020B0502040504020204" pitchFamily="34" charset="0"/>
                <a:cs typeface="Noto Sans" panose="020B0502040504020204" pitchFamily="34" charset="0"/>
              </a:rPr>
              <a:t>es tu mejor presente.</a:t>
            </a:r>
            <a:endParaRPr lang="es-CO" sz="1100" dirty="0">
              <a:solidFill>
                <a:srgbClr val="95E069"/>
              </a:solidFill>
              <a:latin typeface="Noto Sans" panose="020B0502040504020204" pitchFamily="34" charset="0"/>
              <a:ea typeface="Noto Sans" panose="020B0502040504020204" pitchFamily="34" charset="0"/>
              <a:cs typeface="Noto Sans" panose="020B0502040504020204" pitchFamily="34" charset="0"/>
            </a:endParaRPr>
          </a:p>
        </p:txBody>
      </p:sp>
      <p:pic>
        <p:nvPicPr>
          <p:cNvPr id="11" name="Gráfico 10">
            <a:extLst>
              <a:ext uri="{FF2B5EF4-FFF2-40B4-BE49-F238E27FC236}">
                <a16:creationId xmlns:a16="http://schemas.microsoft.com/office/drawing/2014/main" id="{4FC445BD-5066-F68C-CBCD-BF07D04D158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44469" y="245026"/>
            <a:ext cx="1793881" cy="280108"/>
          </a:xfrm>
          <a:prstGeom prst="rect">
            <a:avLst/>
          </a:prstGeom>
        </p:spPr>
      </p:pic>
      <p:sp>
        <p:nvSpPr>
          <p:cNvPr id="6" name="Sepcs contenido">
            <a:extLst>
              <a:ext uri="{FF2B5EF4-FFF2-40B4-BE49-F238E27FC236}">
                <a16:creationId xmlns:a16="http://schemas.microsoft.com/office/drawing/2014/main" id="{FB385482-1549-861C-403B-0BBF3C4BB94A}"/>
              </a:ext>
            </a:extLst>
          </p:cNvPr>
          <p:cNvSpPr txBox="1"/>
          <p:nvPr/>
        </p:nvSpPr>
        <p:spPr>
          <a:xfrm>
            <a:off x="989655" y="935799"/>
            <a:ext cx="7164690" cy="5443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a:spAutoFit/>
          </a:bodyPr>
          <a:lstStyle/>
          <a:p>
            <a:pPr>
              <a:defRPr sz="9000">
                <a:solidFill>
                  <a:srgbClr val="75C044"/>
                </a:solidFill>
                <a:latin typeface="Verdana"/>
                <a:ea typeface="Verdana"/>
                <a:cs typeface="Verdana"/>
                <a:sym typeface="Verdana"/>
              </a:defRPr>
            </a:pPr>
            <a:r>
              <a:rPr lang="es-CO" sz="2600" b="1" dirty="0">
                <a:solidFill>
                  <a:srgbClr val="532963"/>
                </a:solidFill>
              </a:rPr>
              <a:t>PROTOTIPOS</a:t>
            </a:r>
            <a:endParaRPr sz="2800" b="1" dirty="0">
              <a:solidFill>
                <a:srgbClr val="532963"/>
              </a:solidFill>
            </a:endParaRPr>
          </a:p>
        </p:txBody>
      </p:sp>
      <p:sp>
        <p:nvSpPr>
          <p:cNvPr id="7" name="Sepcs contenido">
            <a:extLst>
              <a:ext uri="{FF2B5EF4-FFF2-40B4-BE49-F238E27FC236}">
                <a16:creationId xmlns:a16="http://schemas.microsoft.com/office/drawing/2014/main" id="{D576CF82-CA5B-7DBB-A336-F44333DB4288}"/>
              </a:ext>
            </a:extLst>
          </p:cNvPr>
          <p:cNvSpPr txBox="1"/>
          <p:nvPr/>
        </p:nvSpPr>
        <p:spPr>
          <a:xfrm>
            <a:off x="989655" y="1396655"/>
            <a:ext cx="4554131" cy="4212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a:spAutoFit/>
          </a:bodyPr>
          <a:lstStyle/>
          <a:p>
            <a:pPr>
              <a:defRPr sz="9000">
                <a:solidFill>
                  <a:srgbClr val="75C044"/>
                </a:solidFill>
                <a:latin typeface="Verdana"/>
                <a:ea typeface="Verdana"/>
                <a:cs typeface="Verdana"/>
                <a:sym typeface="Verdana"/>
              </a:defRPr>
            </a:pPr>
            <a:r>
              <a:rPr lang="es-CO" sz="1800" b="1" dirty="0">
                <a:solidFill>
                  <a:srgbClr val="95E069"/>
                </a:solidFill>
              </a:rPr>
              <a:t>Colaboración e innovación abierta</a:t>
            </a:r>
            <a:endParaRPr sz="1800" b="1" dirty="0">
              <a:solidFill>
                <a:srgbClr val="95E069"/>
              </a:solidFill>
            </a:endParaRPr>
          </a:p>
        </p:txBody>
      </p:sp>
      <p:sp>
        <p:nvSpPr>
          <p:cNvPr id="12" name="But I must explain to you how all this mistaken idea of denouncing pleasure and praising pain was born and I will give you a complete account of the system, and expound the actual teachings of the great explorer of the truth, the master-builder of human happiness. No one rejects, dislikes, or avoids pleasure itself, because it is pleasure, but because those who do not know how to pursue pleasure rationally encounter consequences that are extremely painful. Nor">
            <a:extLst>
              <a:ext uri="{FF2B5EF4-FFF2-40B4-BE49-F238E27FC236}">
                <a16:creationId xmlns:a16="http://schemas.microsoft.com/office/drawing/2014/main" id="{C2804787-08F2-A3CE-E5C0-75B13D353846}"/>
              </a:ext>
            </a:extLst>
          </p:cNvPr>
          <p:cNvSpPr txBox="1"/>
          <p:nvPr/>
        </p:nvSpPr>
        <p:spPr>
          <a:xfrm>
            <a:off x="863600" y="1923883"/>
            <a:ext cx="2457450" cy="8056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a:spAutoFit/>
          </a:bodyPr>
          <a:lstStyle>
            <a:lvl1pPr algn="just">
              <a:defRPr sz="2700" b="0">
                <a:solidFill>
                  <a:srgbClr val="636466"/>
                </a:solidFill>
                <a:latin typeface="Verdana"/>
                <a:ea typeface="Verdana"/>
                <a:cs typeface="Verdana"/>
                <a:sym typeface="Verdana"/>
              </a:defRPr>
            </a:lvl1pPr>
          </a:lstStyle>
          <a:p>
            <a:pPr>
              <a:lnSpc>
                <a:spcPct val="150000"/>
              </a:lnSpc>
              <a:buClr>
                <a:srgbClr val="77C42E"/>
              </a:buClr>
              <a:defRPr>
                <a:solidFill>
                  <a:srgbClr val="666666"/>
                </a:solidFill>
                <a:latin typeface="Verdana"/>
                <a:ea typeface="Verdana"/>
                <a:cs typeface="Verdana"/>
                <a:sym typeface="Verdana"/>
              </a:defRPr>
            </a:pPr>
            <a:r>
              <a:rPr lang="es-MX" sz="1000" dirty="0">
                <a:solidFill>
                  <a:srgbClr val="666666"/>
                </a:solidFill>
              </a:rPr>
              <a:t>Seguridad y confianza al adulto mayor: </a:t>
            </a:r>
            <a:r>
              <a:rPr lang="es-MX" sz="1000" i="1" dirty="0">
                <a:solidFill>
                  <a:srgbClr val="666666"/>
                </a:solidFill>
              </a:rPr>
              <a:t>Pruebas de experiencia de usuario sobre el prototipo.</a:t>
            </a:r>
            <a:endParaRPr lang="es-CO" sz="1000" i="1" dirty="0">
              <a:solidFill>
                <a:srgbClr val="666666"/>
              </a:solidFill>
              <a:latin typeface="Verdana"/>
              <a:ea typeface="Verdana"/>
              <a:cs typeface="Verdana"/>
            </a:endParaRPr>
          </a:p>
        </p:txBody>
      </p:sp>
      <p:sp>
        <p:nvSpPr>
          <p:cNvPr id="13" name="Slide Number">
            <a:extLst>
              <a:ext uri="{FF2B5EF4-FFF2-40B4-BE49-F238E27FC236}">
                <a16:creationId xmlns:a16="http://schemas.microsoft.com/office/drawing/2014/main" id="{4AE0A889-6B16-8083-6BBA-14596BDCBB18}"/>
              </a:ext>
            </a:extLst>
          </p:cNvPr>
          <p:cNvSpPr txBox="1">
            <a:spLocks/>
          </p:cNvSpPr>
          <p:nvPr/>
        </p:nvSpPr>
        <p:spPr>
          <a:xfrm>
            <a:off x="486833" y="4896076"/>
            <a:ext cx="322772" cy="247424"/>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86CB4B4D-7CA3-9044-876B-883B54F8677D}" type="slidenum">
              <a:rPr lang="es-CO" sz="900" smtClean="0">
                <a:solidFill>
                  <a:schemeClr val="bg1"/>
                </a:solidFill>
              </a:rPr>
              <a:pPr/>
              <a:t>4</a:t>
            </a:fld>
            <a:endParaRPr lang="es-CO" sz="900" dirty="0">
              <a:solidFill>
                <a:schemeClr val="bg1"/>
              </a:solidFill>
            </a:endParaRPr>
          </a:p>
        </p:txBody>
      </p:sp>
      <p:pic>
        <p:nvPicPr>
          <p:cNvPr id="2" name="Gráfico 1">
            <a:extLst>
              <a:ext uri="{FF2B5EF4-FFF2-40B4-BE49-F238E27FC236}">
                <a16:creationId xmlns:a16="http://schemas.microsoft.com/office/drawing/2014/main" id="{D2B346DF-3937-1F08-3C12-72799AAEE2EB}"/>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397436" y="962076"/>
            <a:ext cx="399600" cy="399600"/>
          </a:xfrm>
          <a:prstGeom prst="rect">
            <a:avLst/>
          </a:prstGeom>
        </p:spPr>
      </p:pic>
      <p:sp>
        <p:nvSpPr>
          <p:cNvPr id="5" name="Nombre del Área">
            <a:extLst>
              <a:ext uri="{FF2B5EF4-FFF2-40B4-BE49-F238E27FC236}">
                <a16:creationId xmlns:a16="http://schemas.microsoft.com/office/drawing/2014/main" id="{D9A3B17B-9FAC-0AB7-C679-C970901DDBAC}"/>
              </a:ext>
            </a:extLst>
          </p:cNvPr>
          <p:cNvSpPr txBox="1"/>
          <p:nvPr/>
        </p:nvSpPr>
        <p:spPr>
          <a:xfrm>
            <a:off x="809605" y="4743739"/>
            <a:ext cx="1441134" cy="4212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a:spAutoFit/>
          </a:bodyPr>
          <a:lstStyle>
            <a:lvl1pPr algn="l">
              <a:defRPr sz="2200" b="0">
                <a:solidFill>
                  <a:srgbClr val="BCBEC0"/>
                </a:solidFill>
                <a:latin typeface="Verdana"/>
                <a:ea typeface="Verdana"/>
                <a:cs typeface="Verdana"/>
                <a:sym typeface="Verdana"/>
              </a:defRPr>
            </a:lvl1pPr>
          </a:lstStyle>
          <a:p>
            <a:r>
              <a:rPr lang="es-MX" sz="900" dirty="0">
                <a:solidFill>
                  <a:schemeClr val="bg1"/>
                </a:solidFill>
              </a:rPr>
              <a:t>Gerencia de Innovación y Procesos</a:t>
            </a:r>
            <a:endParaRPr sz="900" dirty="0">
              <a:solidFill>
                <a:schemeClr val="bg1"/>
              </a:solidFill>
            </a:endParaRPr>
          </a:p>
        </p:txBody>
      </p:sp>
      <p:pic>
        <p:nvPicPr>
          <p:cNvPr id="9" name="Imagen 8">
            <a:extLst>
              <a:ext uri="{FF2B5EF4-FFF2-40B4-BE49-F238E27FC236}">
                <a16:creationId xmlns:a16="http://schemas.microsoft.com/office/drawing/2014/main" id="{FCE55C0C-EA86-2A60-2304-C33C2BD11642}"/>
              </a:ext>
            </a:extLst>
          </p:cNvPr>
          <p:cNvPicPr>
            <a:picLocks noChangeAspect="1"/>
          </p:cNvPicPr>
          <p:nvPr/>
        </p:nvPicPr>
        <p:blipFill rotWithShape="1">
          <a:blip r:embed="rId6"/>
          <a:srcRect t="8430" b="7516"/>
          <a:stretch/>
        </p:blipFill>
        <p:spPr>
          <a:xfrm>
            <a:off x="733089" y="2755743"/>
            <a:ext cx="2740815" cy="1295862"/>
          </a:xfrm>
          <a:prstGeom prst="rect">
            <a:avLst/>
          </a:prstGeom>
          <a:ln w="6350">
            <a:solidFill>
              <a:srgbClr val="666666"/>
            </a:solidFill>
          </a:ln>
        </p:spPr>
      </p:pic>
      <p:pic>
        <p:nvPicPr>
          <p:cNvPr id="16" name="Imagen 15">
            <a:extLst>
              <a:ext uri="{FF2B5EF4-FFF2-40B4-BE49-F238E27FC236}">
                <a16:creationId xmlns:a16="http://schemas.microsoft.com/office/drawing/2014/main" id="{E6E70DD1-1558-8B7C-5EF0-E4AF1EA1A4B8}"/>
              </a:ext>
            </a:extLst>
          </p:cNvPr>
          <p:cNvPicPr>
            <a:picLocks noChangeAspect="1"/>
          </p:cNvPicPr>
          <p:nvPr/>
        </p:nvPicPr>
        <p:blipFill rotWithShape="1">
          <a:blip r:embed="rId7"/>
          <a:srcRect l="24096" t="35227" r="20487" b="16704"/>
          <a:stretch/>
        </p:blipFill>
        <p:spPr>
          <a:xfrm>
            <a:off x="3651935" y="2755743"/>
            <a:ext cx="2254192" cy="1099879"/>
          </a:xfrm>
          <a:prstGeom prst="rect">
            <a:avLst/>
          </a:prstGeom>
          <a:ln w="6350">
            <a:solidFill>
              <a:srgbClr val="666666"/>
            </a:solidFill>
          </a:ln>
        </p:spPr>
      </p:pic>
      <p:sp>
        <p:nvSpPr>
          <p:cNvPr id="19" name="But I must explain to you how all this mistaken idea of denouncing pleasure and praising pain was born and I will give you a complete account of the system, and expound the actual teachings of the great explorer of the truth, the master-builder of human happiness. No one rejects, dislikes, or avoids pleasure itself, because it is pleasure, but because those who do not know how to pursue pleasure rationally encounter consequences that are extremely painful. Nor">
            <a:extLst>
              <a:ext uri="{FF2B5EF4-FFF2-40B4-BE49-F238E27FC236}">
                <a16:creationId xmlns:a16="http://schemas.microsoft.com/office/drawing/2014/main" id="{0DF22E0C-8420-4EE0-8E08-E4A6BF2A5378}"/>
              </a:ext>
            </a:extLst>
          </p:cNvPr>
          <p:cNvSpPr txBox="1"/>
          <p:nvPr/>
        </p:nvSpPr>
        <p:spPr>
          <a:xfrm>
            <a:off x="3753534" y="1929771"/>
            <a:ext cx="2254192" cy="8056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a:spAutoFit/>
          </a:bodyPr>
          <a:lstStyle>
            <a:lvl1pPr algn="just">
              <a:defRPr sz="2700" b="0">
                <a:solidFill>
                  <a:srgbClr val="636466"/>
                </a:solidFill>
                <a:latin typeface="Verdana"/>
                <a:ea typeface="Verdana"/>
                <a:cs typeface="Verdana"/>
                <a:sym typeface="Verdana"/>
              </a:defRPr>
            </a:lvl1pPr>
          </a:lstStyle>
          <a:p>
            <a:pPr>
              <a:lnSpc>
                <a:spcPct val="150000"/>
              </a:lnSpc>
              <a:buClr>
                <a:srgbClr val="77C42E"/>
              </a:buClr>
              <a:defRPr>
                <a:solidFill>
                  <a:srgbClr val="666666"/>
                </a:solidFill>
                <a:latin typeface="Verdana"/>
                <a:ea typeface="Verdana"/>
                <a:cs typeface="Verdana"/>
                <a:sym typeface="Verdana"/>
              </a:defRPr>
            </a:pPr>
            <a:r>
              <a:rPr lang="es-MX" sz="1000" dirty="0">
                <a:solidFill>
                  <a:srgbClr val="666666"/>
                </a:solidFill>
              </a:rPr>
              <a:t>Seguro creó confianza: </a:t>
            </a:r>
            <a:r>
              <a:rPr lang="es-MX" sz="1000" i="1" dirty="0">
                <a:solidFill>
                  <a:srgbClr val="666666"/>
                </a:solidFill>
              </a:rPr>
              <a:t>Seguridad, Facilidad y</a:t>
            </a:r>
          </a:p>
          <a:p>
            <a:pPr>
              <a:lnSpc>
                <a:spcPct val="150000"/>
              </a:lnSpc>
              <a:buClr>
                <a:srgbClr val="77C42E"/>
              </a:buClr>
              <a:defRPr>
                <a:solidFill>
                  <a:srgbClr val="666666"/>
                </a:solidFill>
                <a:latin typeface="Verdana"/>
                <a:ea typeface="Verdana"/>
                <a:cs typeface="Verdana"/>
                <a:sym typeface="Verdana"/>
              </a:defRPr>
            </a:pPr>
            <a:r>
              <a:rPr lang="es-MX" sz="1000" i="1" dirty="0">
                <a:solidFill>
                  <a:srgbClr val="666666"/>
                </a:solidFill>
              </a:rPr>
              <a:t>Experiencia</a:t>
            </a:r>
            <a:r>
              <a:rPr lang="es-MX" sz="1000" dirty="0">
                <a:solidFill>
                  <a:srgbClr val="666666"/>
                </a:solidFill>
              </a:rPr>
              <a:t>.</a:t>
            </a:r>
            <a:endParaRPr lang="es-CO" sz="1000" i="1" dirty="0">
              <a:solidFill>
                <a:srgbClr val="666666"/>
              </a:solidFill>
              <a:latin typeface="Verdana"/>
              <a:ea typeface="Verdana"/>
              <a:cs typeface="Verdana"/>
            </a:endParaRPr>
          </a:p>
        </p:txBody>
      </p:sp>
      <p:pic>
        <p:nvPicPr>
          <p:cNvPr id="21" name="Imagen 20">
            <a:extLst>
              <a:ext uri="{FF2B5EF4-FFF2-40B4-BE49-F238E27FC236}">
                <a16:creationId xmlns:a16="http://schemas.microsoft.com/office/drawing/2014/main" id="{C0CB32F0-B105-A950-0A52-3DCC4A93A238}"/>
              </a:ext>
            </a:extLst>
          </p:cNvPr>
          <p:cNvPicPr>
            <a:picLocks noChangeAspect="1"/>
          </p:cNvPicPr>
          <p:nvPr/>
        </p:nvPicPr>
        <p:blipFill rotWithShape="1">
          <a:blip r:embed="rId8"/>
          <a:srcRect l="22291" t="43248" r="41683" b="17162"/>
          <a:stretch/>
        </p:blipFill>
        <p:spPr>
          <a:xfrm>
            <a:off x="6084158" y="2755743"/>
            <a:ext cx="2254192" cy="1393463"/>
          </a:xfrm>
          <a:prstGeom prst="rect">
            <a:avLst/>
          </a:prstGeom>
          <a:ln w="6350">
            <a:solidFill>
              <a:srgbClr val="666666"/>
            </a:solidFill>
          </a:ln>
        </p:spPr>
      </p:pic>
      <p:sp>
        <p:nvSpPr>
          <p:cNvPr id="22" name="But I must explain to you how all this mistaken idea of denouncing pleasure and praising pain was born and I will give you a complete account of the system, and expound the actual teachings of the great explorer of the truth, the master-builder of human happiness. No one rejects, dislikes, or avoids pleasure itself, because it is pleasure, but because those who do not know how to pursue pleasure rationally encounter consequences that are extremely painful. Nor">
            <a:extLst>
              <a:ext uri="{FF2B5EF4-FFF2-40B4-BE49-F238E27FC236}">
                <a16:creationId xmlns:a16="http://schemas.microsoft.com/office/drawing/2014/main" id="{5026EBAD-4DE6-3708-2462-D167361BE866}"/>
              </a:ext>
            </a:extLst>
          </p:cNvPr>
          <p:cNvSpPr txBox="1"/>
          <p:nvPr/>
        </p:nvSpPr>
        <p:spPr>
          <a:xfrm>
            <a:off x="6109325" y="1924449"/>
            <a:ext cx="2254192" cy="8056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a:spAutoFit/>
          </a:bodyPr>
          <a:lstStyle>
            <a:lvl1pPr algn="just">
              <a:defRPr sz="2700" b="0">
                <a:solidFill>
                  <a:srgbClr val="636466"/>
                </a:solidFill>
                <a:latin typeface="Verdana"/>
                <a:ea typeface="Verdana"/>
                <a:cs typeface="Verdana"/>
                <a:sym typeface="Verdana"/>
              </a:defRPr>
            </a:lvl1pPr>
          </a:lstStyle>
          <a:p>
            <a:pPr>
              <a:lnSpc>
                <a:spcPct val="150000"/>
              </a:lnSpc>
              <a:buClr>
                <a:srgbClr val="77C42E"/>
              </a:buClr>
              <a:defRPr>
                <a:solidFill>
                  <a:srgbClr val="666666"/>
                </a:solidFill>
                <a:latin typeface="Verdana"/>
                <a:ea typeface="Verdana"/>
                <a:cs typeface="Verdana"/>
                <a:sym typeface="Verdana"/>
              </a:defRPr>
            </a:pPr>
            <a:r>
              <a:rPr lang="es-MX" sz="1000" dirty="0">
                <a:solidFill>
                  <a:srgbClr val="666666"/>
                </a:solidFill>
              </a:rPr>
              <a:t>Simplificar la experiencia de pago y fortalecer la confianza del usuario.</a:t>
            </a:r>
            <a:endParaRPr lang="es-CO" sz="1000" i="1" dirty="0">
              <a:solidFill>
                <a:srgbClr val="666666"/>
              </a:solidFill>
              <a:latin typeface="Verdana"/>
              <a:ea typeface="Verdana"/>
              <a:cs typeface="Verdana"/>
            </a:endParaRPr>
          </a:p>
        </p:txBody>
      </p:sp>
    </p:spTree>
    <p:extLst>
      <p:ext uri="{BB962C8B-B14F-4D97-AF65-F5344CB8AC3E}">
        <p14:creationId xmlns:p14="http://schemas.microsoft.com/office/powerpoint/2010/main" val="3218577697"/>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57892123CF4D7C4FB09AA48E94BB7538" ma:contentTypeVersion="18" ma:contentTypeDescription="Crear nuevo documento." ma:contentTypeScope="" ma:versionID="12ce0660831c993862c012daa017871e">
  <xsd:schema xmlns:xsd="http://www.w3.org/2001/XMLSchema" xmlns:xs="http://www.w3.org/2001/XMLSchema" xmlns:p="http://schemas.microsoft.com/office/2006/metadata/properties" xmlns:ns2="8ce6af14-2be2-4709-91b6-2f3a9cd28922" xmlns:ns3="97b5bfc8-3b5c-405d-ada3-e8a0163fc5c3" targetNamespace="http://schemas.microsoft.com/office/2006/metadata/properties" ma:root="true" ma:fieldsID="1e5af2bd6ae7608c24f97123a57ae4d3" ns2:_="" ns3:_="">
    <xsd:import namespace="8ce6af14-2be2-4709-91b6-2f3a9cd28922"/>
    <xsd:import namespace="97b5bfc8-3b5c-405d-ada3-e8a0163fc5c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AutoKeyPoints" minOccurs="0"/>
                <xsd:element ref="ns2:MediaServiceKeyPoints" minOccurs="0"/>
                <xsd:element ref="ns2:MediaLengthInSeconds"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ce6af14-2be2-4709-91b6-2f3a9cd2892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Etiquetas de imagen" ma:readOnly="false" ma:fieldId="{5cf76f15-5ced-4ddc-b409-7134ff3c332f}" ma:taxonomyMulti="true" ma:sspId="f29cd154-1d01-418b-abbd-4d33b5eb1c1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7b5bfc8-3b5c-405d-ada3-e8a0163fc5c3" elementFormDefault="qualified">
    <xsd:import namespace="http://schemas.microsoft.com/office/2006/documentManagement/types"/>
    <xsd:import namespace="http://schemas.microsoft.com/office/infopath/2007/PartnerControls"/>
    <xsd:element name="SharedWithUsers" ma:index="15"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Detalles de uso compartido" ma:internalName="SharedWithDetails" ma:readOnly="true">
      <xsd:simpleType>
        <xsd:restriction base="dms:Note">
          <xsd:maxLength value="255"/>
        </xsd:restriction>
      </xsd:simpleType>
    </xsd:element>
    <xsd:element name="TaxCatchAll" ma:index="23" nillable="true" ma:displayName="Taxonomy Catch All Column" ma:hidden="true" ma:list="{d135e35e-222c-4095-aabf-c0e43def0b8d}" ma:internalName="TaxCatchAll" ma:showField="CatchAllData" ma:web="97b5bfc8-3b5c-405d-ada3-e8a0163fc5c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97b5bfc8-3b5c-405d-ada3-e8a0163fc5c3" xsi:nil="true"/>
    <lcf76f155ced4ddcb4097134ff3c332f xmlns="8ce6af14-2be2-4709-91b6-2f3a9cd28922">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3C4F07F-4F28-449C-A44E-D63F7163FC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ce6af14-2be2-4709-91b6-2f3a9cd28922"/>
    <ds:schemaRef ds:uri="97b5bfc8-3b5c-405d-ada3-e8a0163fc5c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D95D20D-AD1E-4CAC-8974-BC4A5E648ABF}">
  <ds:schemaRefs>
    <ds:schemaRef ds:uri="http://purl.org/dc/elements/1.1/"/>
    <ds:schemaRef ds:uri="http://schemas.microsoft.com/office/2006/documentManagement/types"/>
    <ds:schemaRef ds:uri="97b5bfc8-3b5c-405d-ada3-e8a0163fc5c3"/>
    <ds:schemaRef ds:uri="http://schemas.microsoft.com/office/infopath/2007/PartnerControls"/>
    <ds:schemaRef ds:uri="8ce6af14-2be2-4709-91b6-2f3a9cd28922"/>
    <ds:schemaRef ds:uri="http://purl.org/dc/dcmitype/"/>
    <ds:schemaRef ds:uri="http://www.w3.org/XML/1998/namespace"/>
    <ds:schemaRef ds:uri="http://schemas.openxmlformats.org/package/2006/metadata/core-properties"/>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0567C502-5E8D-42BF-8F37-A0C1AA15AA5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624</TotalTime>
  <Words>107</Words>
  <Application>Microsoft Office PowerPoint</Application>
  <PresentationFormat>Presentación en pantalla (16:9)</PresentationFormat>
  <Paragraphs>27</Paragraphs>
  <Slides>4</Slides>
  <Notes>1</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4</vt:i4>
      </vt:variant>
    </vt:vector>
  </HeadingPairs>
  <TitlesOfParts>
    <vt:vector size="8" baseType="lpstr">
      <vt:lpstr>Arial</vt:lpstr>
      <vt:lpstr>Noto Sans</vt:lpstr>
      <vt:lpstr>Verdana</vt:lpstr>
      <vt:lpstr>Simple Light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Diseño</dc:creator>
  <cp:lastModifiedBy>CESAR ESTEBAN TENORIO CELIS</cp:lastModifiedBy>
  <cp:revision>46</cp:revision>
  <dcterms:modified xsi:type="dcterms:W3CDTF">2024-02-27T19:28:11Z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1f9f3886-688c-41ec-beb5-f6c446299e5f_Enabled">
    <vt:lpwstr>true</vt:lpwstr>
  </property>
  <property fmtid="{D5CDD505-2E9C-101B-9397-08002B2CF9AE}" pid="3" name="MSIP_Label_1f9f3886-688c-41ec-beb5-f6c446299e5f_SetDate">
    <vt:lpwstr>2024-01-22T16:36:53Z</vt:lpwstr>
  </property>
  <property fmtid="{D5CDD505-2E9C-101B-9397-08002B2CF9AE}" pid="4" name="MSIP_Label_1f9f3886-688c-41ec-beb5-f6c446299e5f_Method">
    <vt:lpwstr>Standard</vt:lpwstr>
  </property>
  <property fmtid="{D5CDD505-2E9C-101B-9397-08002B2CF9AE}" pid="5" name="MSIP_Label_1f9f3886-688c-41ec-beb5-f6c446299e5f_Name">
    <vt:lpwstr>Interno - Acceso abierto (No Cifrado)</vt:lpwstr>
  </property>
  <property fmtid="{D5CDD505-2E9C-101B-9397-08002B2CF9AE}" pid="6" name="MSIP_Label_1f9f3886-688c-41ec-beb5-f6c446299e5f_SiteId">
    <vt:lpwstr>73e84937-70de-4ceb-8f14-b8f9ab356f6e</vt:lpwstr>
  </property>
  <property fmtid="{D5CDD505-2E9C-101B-9397-08002B2CF9AE}" pid="7" name="MSIP_Label_1f9f3886-688c-41ec-beb5-f6c446299e5f_ActionId">
    <vt:lpwstr>e8f93a37-3bc7-4c5d-a267-6b1d16bdc8c0</vt:lpwstr>
  </property>
  <property fmtid="{D5CDD505-2E9C-101B-9397-08002B2CF9AE}" pid="8" name="MSIP_Label_1f9f3886-688c-41ec-beb5-f6c446299e5f_ContentBits">
    <vt:lpwstr>2</vt:lpwstr>
  </property>
  <property fmtid="{D5CDD505-2E9C-101B-9397-08002B2CF9AE}" pid="9" name="ClassificationContentMarkingFooterLocations">
    <vt:lpwstr>Simple Light:3</vt:lpwstr>
  </property>
  <property fmtid="{D5CDD505-2E9C-101B-9397-08002B2CF9AE}" pid="10" name="ClassificationContentMarkingFooterText">
    <vt:lpwstr>DOCUMENTO DE USO INTERNO</vt:lpwstr>
  </property>
  <property fmtid="{D5CDD505-2E9C-101B-9397-08002B2CF9AE}" pid="11" name="ContentTypeId">
    <vt:lpwstr>0x01010057892123CF4D7C4FB09AA48E94BB7538</vt:lpwstr>
  </property>
  <property fmtid="{D5CDD505-2E9C-101B-9397-08002B2CF9AE}" pid="12" name="MediaServiceImageTags">
    <vt:lpwstr/>
  </property>
</Properties>
</file>