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396" r:id="rId2"/>
    <p:sldId id="398" r:id="rId3"/>
    <p:sldId id="409" r:id="rId4"/>
    <p:sldId id="410" r:id="rId5"/>
    <p:sldId id="406" r:id="rId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1pPr>
    <a:lvl2pPr marL="0" marR="0" indent="3429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2pPr>
    <a:lvl3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3pPr>
    <a:lvl4pPr marL="0" marR="0" indent="10287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4pPr>
    <a:lvl5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5pPr>
    <a:lvl6pPr marL="0" marR="0" indent="17145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6pPr>
    <a:lvl7pPr marL="0" marR="0" indent="2057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7pPr>
    <a:lvl8pPr marL="0" marR="0" indent="24003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8pPr>
    <a:lvl9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 UltraLight"/>
        <a:ea typeface="Helvetica Neue UltraLight"/>
        <a:cs typeface="Helvetica Neue UltraLight"/>
        <a:sym typeface="Helvetica Neue UltraLight"/>
      </a:defRPr>
    </a:lvl9pPr>
  </p:defaultTextStyle>
  <p:extLst>
    <p:ext uri="{EFAFB233-063F-42B5-8137-9DF3F51BA10A}">
      <p15:sldGuideLst xmlns:p15="http://schemas.microsoft.com/office/powerpoint/2012/main">
        <p15:guide id="2" pos="7680">
          <p15:clr>
            <a:srgbClr val="A4A3A4"/>
          </p15:clr>
        </p15:guide>
        <p15:guide id="3" orient="horz" pos="4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OMARA LUCIA BARRERA" initials="SLB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4F3B"/>
    <a:srgbClr val="85BB3D"/>
    <a:srgbClr val="CEDC36"/>
    <a:srgbClr val="7B4199"/>
    <a:srgbClr val="00CC00"/>
    <a:srgbClr val="67BD48"/>
    <a:srgbClr val="C3C5C4"/>
    <a:srgbClr val="BED740"/>
    <a:srgbClr val="204D38"/>
    <a:srgbClr val="F89A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25400" cap="flat">
              <a:solidFill>
                <a:srgbClr val="5B5854"/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5B5854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B5854"/>
              </a:solidFill>
              <a:prstDash val="solid"/>
              <a:miter lim="400000"/>
            </a:ln>
          </a:top>
          <a:bottom>
            <a:ln w="12700" cap="flat">
              <a:solidFill>
                <a:srgbClr val="5B5854"/>
              </a:solidFill>
              <a:prstDash val="solid"/>
              <a:miter lim="400000"/>
            </a:ln>
          </a:bottom>
          <a:insideH>
            <a:ln w="12700" cap="flat">
              <a:solidFill>
                <a:srgbClr val="5B5854"/>
              </a:solidFill>
              <a:prstDash val="solid"/>
              <a:miter lim="400000"/>
            </a:ln>
          </a:insideH>
          <a:insideV>
            <a:ln w="25400" cap="flat">
              <a:solidFill>
                <a:srgbClr val="5B5854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2">
              <a:hueOff val="-1122706"/>
              <a:satOff val="6504"/>
              <a:lumOff val="15871"/>
              <a:alpha val="17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38100" cap="flat">
              <a:solidFill>
                <a:srgbClr val="5B5854"/>
              </a:solidFill>
              <a:prstDash val="solid"/>
              <a:miter lim="400000"/>
            </a:ln>
          </a:right>
          <a:top>
            <a:ln w="12700" cap="flat">
              <a:solidFill>
                <a:srgbClr val="5B5854"/>
              </a:solidFill>
              <a:prstDash val="solid"/>
              <a:miter lim="400000"/>
            </a:ln>
          </a:top>
          <a:bottom>
            <a:ln w="12700" cap="flat">
              <a:solidFill>
                <a:srgbClr val="5B5854"/>
              </a:solidFill>
              <a:prstDash val="solid"/>
              <a:miter lim="400000"/>
            </a:ln>
          </a:bottom>
          <a:insideH>
            <a:ln w="12700" cap="flat">
              <a:solidFill>
                <a:srgbClr val="5B5854"/>
              </a:solidFill>
              <a:prstDash val="solid"/>
              <a:miter lim="400000"/>
            </a:ln>
          </a:insideH>
          <a:insideV>
            <a:ln w="12700" cap="flat">
              <a:solidFill>
                <a:srgbClr val="5B5854"/>
              </a:solidFill>
              <a:prstDash val="solid"/>
              <a:miter lim="400000"/>
            </a:ln>
          </a:insideV>
        </a:tcBdr>
        <a:fill>
          <a:solidFill>
            <a:srgbClr val="809E35">
              <a:alpha val="10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5B5854"/>
              </a:solidFill>
              <a:prstDash val="solid"/>
              <a:miter lim="400000"/>
            </a:ln>
          </a:left>
          <a:right>
            <a:ln w="12700" cap="flat">
              <a:solidFill>
                <a:srgbClr val="5B5854"/>
              </a:solidFill>
              <a:prstDash val="solid"/>
              <a:miter lim="400000"/>
            </a:ln>
          </a:right>
          <a:top>
            <a:ln w="38100" cap="flat">
              <a:solidFill>
                <a:srgbClr val="5B585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B5854"/>
              </a:solidFill>
              <a:prstDash val="solid"/>
              <a:miter lim="400000"/>
            </a:ln>
          </a:insideH>
          <a:insideV>
            <a:ln w="12700" cap="flat">
              <a:solidFill>
                <a:srgbClr val="5B5854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5B5854"/>
              </a:solidFill>
              <a:prstDash val="solid"/>
              <a:miter lim="400000"/>
            </a:ln>
          </a:left>
          <a:right>
            <a:ln w="12700" cap="flat">
              <a:solidFill>
                <a:srgbClr val="5B585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8100" cap="flat">
              <a:solidFill>
                <a:srgbClr val="5B5854"/>
              </a:solidFill>
              <a:prstDash val="solid"/>
              <a:miter lim="400000"/>
            </a:ln>
          </a:bottom>
          <a:insideH>
            <a:ln w="12700" cap="flat">
              <a:solidFill>
                <a:srgbClr val="5B5854"/>
              </a:solidFill>
              <a:prstDash val="solid"/>
              <a:miter lim="400000"/>
            </a:ln>
          </a:insideH>
          <a:insideV>
            <a:ln w="12700" cap="flat">
              <a:solidFill>
                <a:srgbClr val="5B5854"/>
              </a:solidFill>
              <a:prstDash val="solid"/>
              <a:miter lim="400000"/>
            </a:ln>
          </a:insideV>
        </a:tcBdr>
        <a:fill>
          <a:solidFill>
            <a:srgbClr val="619E5C">
              <a:alpha val="15000"/>
            </a:srgb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12700" cap="flat">
              <a:solidFill>
                <a:srgbClr val="BDBBB3"/>
              </a:solidFill>
              <a:prstDash val="solid"/>
              <a:miter lim="400000"/>
            </a:ln>
          </a:left>
          <a:right>
            <a:ln w="12700" cap="flat">
              <a:solidFill>
                <a:srgbClr val="BDBBB3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solidFill>
                <a:srgbClr val="BDBBB3"/>
              </a:solidFill>
              <a:prstDash val="solid"/>
              <a:miter lim="400000"/>
            </a:ln>
          </a:insideV>
        </a:tcBdr>
        <a:fill>
          <a:solidFill>
            <a:srgbClr val="E7E3D2"/>
          </a:solidFill>
        </a:fill>
      </a:tcStyle>
    </a:wholeTbl>
    <a:band2H>
      <a:tcTxStyle/>
      <a:tcStyle>
        <a:tcBdr/>
        <a:fill>
          <a:solidFill>
            <a:srgbClr val="F6F2E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A5A59F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solidFill>
                <a:srgbClr val="A5A59F"/>
              </a:solidFill>
              <a:prstDash val="solid"/>
              <a:miter lim="400000"/>
            </a:ln>
          </a:insideV>
        </a:tcBdr>
        <a:fill>
          <a:solidFill>
            <a:srgbClr val="D3CDB7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A5A59F"/>
              </a:solidFill>
              <a:prstDash val="solid"/>
              <a:miter lim="400000"/>
            </a:ln>
          </a:left>
          <a:right>
            <a:ln w="12700" cap="flat">
              <a:solidFill>
                <a:srgbClr val="A5A59F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solidFill>
                <a:srgbClr val="A5A59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8E755A"/>
              </a:solidFill>
              <a:prstDash val="solid"/>
              <a:miter lim="400000"/>
            </a:ln>
          </a:left>
          <a:right>
            <a:ln w="12700" cap="flat">
              <a:solidFill>
                <a:srgbClr val="8E755A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8E755A"/>
              </a:solidFill>
              <a:prstDash val="solid"/>
              <a:miter lim="400000"/>
            </a:ln>
          </a:insideH>
          <a:insideV>
            <a:ln w="12700" cap="flat">
              <a:solidFill>
                <a:srgbClr val="8E755A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DBBB3"/>
              </a:solidFill>
              <a:prstDash val="solid"/>
              <a:miter lim="400000"/>
            </a:ln>
          </a:top>
          <a:bottom>
            <a:ln w="12700" cap="flat">
              <a:solidFill>
                <a:srgbClr val="BDBBB3"/>
              </a:solidFill>
              <a:prstDash val="solid"/>
              <a:miter lim="400000"/>
            </a:ln>
          </a:bottom>
          <a:insideH>
            <a:ln w="12700" cap="flat">
              <a:solidFill>
                <a:srgbClr val="BDBBB3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3DA"/>
          </a:solidFill>
        </a:fill>
      </a:tcStyle>
    </a:wholeTbl>
    <a:band2H>
      <a:tcTxStyle/>
      <a:tcStyle>
        <a:tcBdr/>
        <a:fill>
          <a:solidFill>
            <a:srgbClr val="F9F5E8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A5A59F"/>
              </a:solidFill>
              <a:prstDash val="solid"/>
              <a:miter lim="400000"/>
            </a:ln>
          </a:left>
          <a:right>
            <a:ln w="12700" cap="flat">
              <a:solidFill>
                <a:srgbClr val="A5A59F"/>
              </a:solidFill>
              <a:prstDash val="solid"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A5A59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5D0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BDBBB3"/>
              </a:solidFill>
              <a:prstDash val="solid"/>
              <a:miter lim="400000"/>
            </a:ln>
          </a:top>
          <a:bottom>
            <a:ln w="12700" cap="flat">
              <a:solidFill>
                <a:srgbClr val="A5A59F"/>
              </a:solidFill>
              <a:prstDash val="solid"/>
              <a:miter lim="400000"/>
            </a:ln>
          </a:bottom>
          <a:insideH>
            <a:ln w="12700" cap="flat">
              <a:solidFill>
                <a:srgbClr val="4D61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5A59F"/>
              </a:solidFill>
              <a:prstDash val="solid"/>
              <a:miter lim="400000"/>
            </a:ln>
          </a:top>
          <a:bottom>
            <a:ln w="12700" cap="flat">
              <a:solidFill>
                <a:srgbClr val="BDBBB3"/>
              </a:solidFill>
              <a:prstDash val="solid"/>
              <a:miter lim="400000"/>
            </a:ln>
          </a:bottom>
          <a:insideH>
            <a:ln w="12700" cap="flat">
              <a:solidFill>
                <a:srgbClr val="657477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FECE2"/>
          </a:solidFill>
        </a:fill>
      </a:tcStyle>
    </a:wholeTbl>
    <a:band2H>
      <a:tcTxStyle/>
      <a:tcStyle>
        <a:tcBdr/>
        <a:fill>
          <a:solidFill>
            <a:srgbClr val="FFFBF1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A29A85"/>
              </a:solidFill>
              <a:prstDash val="solid"/>
              <a:miter lim="400000"/>
            </a:ln>
          </a:right>
          <a:top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AAA6A6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4D8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A29A85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A29A85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A29A85"/>
              </a:solidFill>
              <a:prstDash val="solid"/>
              <a:miter lim="400000"/>
            </a:ln>
          </a:bottom>
          <a:insideH>
            <a:ln w="12700" cap="flat">
              <a:solidFill>
                <a:srgbClr val="A29A85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2C0">
              <a:alpha val="50000"/>
            </a:srgbClr>
          </a:solidFill>
        </a:fill>
      </a:tcStyle>
    </a:wholeTbl>
    <a:band2H>
      <a:tcTxStyle/>
      <a:tcStyle>
        <a:tcBdr/>
        <a:fill>
          <a:solidFill>
            <a:srgbClr val="E9E7DC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5BEAA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6D2C0">
              <a:alpha val="25000"/>
            </a:srgbClr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28C7D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5B5854"/>
      </a:tcTxStyle>
      <a:tcStyle>
        <a:tcBdr>
          <a:lef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left>
          <a:righ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top>
          <a:bottom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bottom>
          <a:insideH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H>
          <a:insideV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2">
              <a:hueOff val="-1122706"/>
              <a:satOff val="6504"/>
              <a:lumOff val="15871"/>
              <a:alpha val="12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12700" cap="flat">
              <a:noFill/>
              <a:miter lim="400000"/>
            </a:ln>
          </a:left>
          <a:right>
            <a:ln w="50800" cap="flat">
              <a:solidFill>
                <a:schemeClr val="accent5">
                  <a:alpha val="75000"/>
                </a:schemeClr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top>
          <a:bottom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bottom>
          <a:insideH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H>
          <a:insideV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left>
          <a:righ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right>
          <a:top>
            <a:ln w="50800" cap="flat">
              <a:solidFill>
                <a:schemeClr val="accent5">
                  <a:alpha val="75000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H>
          <a:insideV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5B5854"/>
      </a:tcTxStyle>
      <a:tcStyle>
        <a:tcBdr>
          <a:lef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left>
          <a:right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chemeClr val="accent5">
                  <a:alpha val="75000"/>
                </a:schemeClr>
              </a:solidFill>
              <a:prstDash val="solid"/>
              <a:miter lim="400000"/>
            </a:ln>
          </a:bottom>
          <a:insideH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H>
          <a:insideV>
            <a:ln w="38100" cap="flat">
              <a:solidFill>
                <a:schemeClr val="accent2">
                  <a:hueOff val="-1122706"/>
                  <a:satOff val="6504"/>
                  <a:lumOff val="15871"/>
                  <a:alpha val="64999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>
          <a:latin typeface="Helvetica Neue UltraLight"/>
          <a:ea typeface="Helvetica Neue UltraLight"/>
          <a:cs typeface="Helvetica Neue UltraLight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>
          <a:latin typeface="Helvetica Neue UltraLight"/>
          <a:ea typeface="Helvetica Neue UltraLight"/>
          <a:cs typeface="Helvetica Neue UltraLight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 UltraLight"/>
          <a:ea typeface="Helvetica Neue UltraLight"/>
          <a:cs typeface="Helvetica Neue UltraLight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UltraLight"/>
          <a:ea typeface="Helvetica Neue UltraLight"/>
          <a:cs typeface="Helvetica Neue UltraLight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59" autoAdjust="0"/>
    <p:restoredTop sz="94660"/>
  </p:normalViewPr>
  <p:slideViewPr>
    <p:cSldViewPr snapToGrid="0" snapToObjects="1">
      <p:cViewPr>
        <p:scale>
          <a:sx n="50" d="100"/>
          <a:sy n="50" d="100"/>
        </p:scale>
        <p:origin x="36" y="36"/>
      </p:cViewPr>
      <p:guideLst>
        <p:guide pos="7680"/>
        <p:guide orient="horz" pos="43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7392"/>
    </p:cViewPr>
  </p:sorterViewPr>
  <p:notesViewPr>
    <p:cSldViewPr snapToGrid="0" snapToObjects="1" showGuides="1">
      <p:cViewPr>
        <p:scale>
          <a:sx n="33" d="100"/>
          <a:sy n="33" d="100"/>
        </p:scale>
        <p:origin x="4074" y="15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26" name="Shape 2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2EA48C97-088E-47B6-A9CB-A8D8080602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469697"/>
              </p:ext>
            </p:extLst>
          </p:nvPr>
        </p:nvGraphicFramePr>
        <p:xfrm>
          <a:off x="7233533" y="267499"/>
          <a:ext cx="758216" cy="3779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8216">
                  <a:extLst>
                    <a:ext uri="{9D8B030D-6E8A-4147-A177-3AD203B41FA5}">
                      <a16:colId xmlns:a16="http://schemas.microsoft.com/office/drawing/2014/main" val="3870480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456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264E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696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B4C6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625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FF8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635999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7A4EC1B-122B-433D-9B70-BB87E8DFB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890439"/>
              </p:ext>
            </p:extLst>
          </p:nvPr>
        </p:nvGraphicFramePr>
        <p:xfrm>
          <a:off x="7233533" y="4260378"/>
          <a:ext cx="758216" cy="472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8216">
                  <a:extLst>
                    <a:ext uri="{9D8B030D-6E8A-4147-A177-3AD203B41FA5}">
                      <a16:colId xmlns:a16="http://schemas.microsoft.com/office/drawing/2014/main" val="38704800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7B41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456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141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696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099F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625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6364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635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solidFill>
                      <a:srgbClr val="C3C5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967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6069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825500" latinLnBrk="0">
      <a:defRPr sz="3000">
        <a:latin typeface="Arial"/>
        <a:ea typeface="Arial"/>
        <a:cs typeface="Arial"/>
        <a:sym typeface="Lucida Grande"/>
      </a:defRPr>
    </a:lvl1pPr>
    <a:lvl2pPr indent="228600" defTabSz="825500" latinLnBrk="0">
      <a:defRPr sz="3000">
        <a:latin typeface="Lucida Grande"/>
        <a:ea typeface="Lucida Grande"/>
        <a:cs typeface="Lucida Grande"/>
        <a:sym typeface="Lucida Grande"/>
      </a:defRPr>
    </a:lvl2pPr>
    <a:lvl3pPr indent="457200" defTabSz="825500" latinLnBrk="0">
      <a:defRPr sz="3000">
        <a:latin typeface="Lucida Grande"/>
        <a:ea typeface="Lucida Grande"/>
        <a:cs typeface="Lucida Grande"/>
        <a:sym typeface="Lucida Grande"/>
      </a:defRPr>
    </a:lvl3pPr>
    <a:lvl4pPr indent="685800" defTabSz="825500" latinLnBrk="0">
      <a:defRPr sz="3000">
        <a:latin typeface="Lucida Grande"/>
        <a:ea typeface="Lucida Grande"/>
        <a:cs typeface="Lucida Grande"/>
        <a:sym typeface="Lucida Grande"/>
      </a:defRPr>
    </a:lvl4pPr>
    <a:lvl5pPr indent="914400" defTabSz="825500" latinLnBrk="0">
      <a:defRPr sz="3000">
        <a:latin typeface="Lucida Grande"/>
        <a:ea typeface="Lucida Grande"/>
        <a:cs typeface="Lucida Grande"/>
        <a:sym typeface="Lucida Grande"/>
      </a:defRPr>
    </a:lvl5pPr>
    <a:lvl6pPr indent="1143000" defTabSz="825500" latinLnBrk="0">
      <a:defRPr sz="3000">
        <a:latin typeface="Lucida Grande"/>
        <a:ea typeface="Lucida Grande"/>
        <a:cs typeface="Lucida Grande"/>
        <a:sym typeface="Lucida Grande"/>
      </a:defRPr>
    </a:lvl6pPr>
    <a:lvl7pPr indent="1371600" defTabSz="825500" latinLnBrk="0">
      <a:defRPr sz="3000">
        <a:latin typeface="Lucida Grande"/>
        <a:ea typeface="Lucida Grande"/>
        <a:cs typeface="Lucida Grande"/>
        <a:sym typeface="Lucida Grande"/>
      </a:defRPr>
    </a:lvl7pPr>
    <a:lvl8pPr indent="1600200" defTabSz="825500" latinLnBrk="0">
      <a:defRPr sz="3000">
        <a:latin typeface="Lucida Grande"/>
        <a:ea typeface="Lucida Grande"/>
        <a:cs typeface="Lucida Grande"/>
        <a:sym typeface="Lucida Grande"/>
      </a:defRPr>
    </a:lvl8pPr>
    <a:lvl9pPr indent="1828800" defTabSz="825500" latinLnBrk="0">
      <a:defRPr sz="30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4532229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Whi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lides-14.png"/>
          <p:cNvPicPr>
            <a:picLocks noChangeAspect="1"/>
          </p:cNvPicPr>
          <p:nvPr userDrawn="1"/>
        </p:nvPicPr>
        <p:blipFill rotWithShape="1">
          <a:blip r:embed="rId2" cstate="print"/>
          <a:srcRect t="99206"/>
          <a:stretch/>
        </p:blipFill>
        <p:spPr>
          <a:xfrm>
            <a:off x="0" y="-339"/>
            <a:ext cx="24384000" cy="10885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lea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lides-14.png"/>
          <p:cNvPicPr>
            <a:picLocks noChangeAspect="1"/>
          </p:cNvPicPr>
          <p:nvPr userDrawn="1"/>
        </p:nvPicPr>
        <p:blipFill rotWithShape="1">
          <a:blip r:embed="rId2" cstate="print"/>
          <a:srcRect t="99206"/>
          <a:stretch/>
        </p:blipFill>
        <p:spPr>
          <a:xfrm>
            <a:off x="0" y="-339"/>
            <a:ext cx="24384000" cy="108859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Text"/>
          <p:cNvSpPr>
            <a:spLocks noGrp="1"/>
          </p:cNvSpPr>
          <p:nvPr>
            <p:ph type="title"/>
          </p:nvPr>
        </p:nvSpPr>
        <p:spPr>
          <a:xfrm>
            <a:off x="1739900" y="2298700"/>
            <a:ext cx="20904200" cy="4635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/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>
            <a:spLocks noGrp="1"/>
          </p:cNvSpPr>
          <p:nvPr>
            <p:ph type="body" idx="1"/>
          </p:nvPr>
        </p:nvSpPr>
        <p:spPr>
          <a:xfrm>
            <a:off x="1739900" y="7061200"/>
            <a:ext cx="20904200" cy="158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  <p:sldLayoutId id="2147483650" r:id="rId3"/>
  </p:sldLayoutIdLst>
  <p:transition spd="med"/>
  <p:txStyles>
    <p:title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Helvetica Neue Ultra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9pPr>
    </p:titleStyle>
    <p:body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Helvetica Neue UltraLight"/>
        </a:defRPr>
      </a:lvl1pPr>
      <a:lvl2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Helvetica Neue UltraLight"/>
        </a:defRPr>
      </a:lvl2pPr>
      <a:lvl3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Helvetica Neue UltraLight"/>
        </a:defRPr>
      </a:lvl3pPr>
      <a:lvl4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Helvetica Neue UltraLight"/>
        </a:defRPr>
      </a:lvl4pPr>
      <a:lvl5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Helvetica Neue UltraLight"/>
        </a:defRPr>
      </a:lvl5pPr>
      <a:lvl6pPr marL="0" marR="0" indent="355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6pPr>
      <a:lvl7pPr marL="0" marR="0" indent="711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7pPr>
      <a:lvl8pPr marL="0" marR="0" indent="1066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8pPr>
      <a:lvl9pPr marL="0" marR="0" indent="1422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UltraLight"/>
          <a:ea typeface="Helvetica Neue UltraLight"/>
          <a:cs typeface="Helvetica Neue UltraLight"/>
          <a:sym typeface="Helvetica Neue UltraLight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riángulo isósceles 12">
            <a:extLst>
              <a:ext uri="{FF2B5EF4-FFF2-40B4-BE49-F238E27FC236}">
                <a16:creationId xmlns:a16="http://schemas.microsoft.com/office/drawing/2014/main" id="{9052D0CE-2C32-4833-9D0B-9685E325430C}"/>
              </a:ext>
            </a:extLst>
          </p:cNvPr>
          <p:cNvSpPr/>
          <p:nvPr/>
        </p:nvSpPr>
        <p:spPr>
          <a:xfrm rot="10800000">
            <a:off x="-49240" y="0"/>
            <a:ext cx="6923314" cy="7499058"/>
          </a:xfrm>
          <a:prstGeom prst="triangle">
            <a:avLst>
              <a:gd name="adj" fmla="val 100000"/>
            </a:avLst>
          </a:prstGeom>
          <a:solidFill>
            <a:schemeClr val="bg1">
              <a:alpha val="48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O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Helvetica Neue UltraLight"/>
              <a:ea typeface="Helvetica Neue UltraLight"/>
              <a:cs typeface="Helvetica Neue UltraLight"/>
              <a:sym typeface="Helvetica Neue UltraLight"/>
            </a:endParaRPr>
          </a:p>
        </p:txBody>
      </p:sp>
      <p:sp>
        <p:nvSpPr>
          <p:cNvPr id="14" name="Triángulo isósceles 13">
            <a:extLst>
              <a:ext uri="{FF2B5EF4-FFF2-40B4-BE49-F238E27FC236}">
                <a16:creationId xmlns:a16="http://schemas.microsoft.com/office/drawing/2014/main" id="{78BA258B-310A-4CDE-8175-E6A388EF7D69}"/>
              </a:ext>
            </a:extLst>
          </p:cNvPr>
          <p:cNvSpPr/>
          <p:nvPr/>
        </p:nvSpPr>
        <p:spPr>
          <a:xfrm rot="10800000">
            <a:off x="-49242" y="-1"/>
            <a:ext cx="8572756" cy="4234273"/>
          </a:xfrm>
          <a:prstGeom prst="triangle">
            <a:avLst>
              <a:gd name="adj" fmla="val 100000"/>
            </a:avLst>
          </a:prstGeom>
          <a:solidFill>
            <a:schemeClr val="bg1">
              <a:alpha val="48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CO" sz="40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Helvetica Neue UltraLight"/>
              <a:ea typeface="Helvetica Neue UltraLight"/>
              <a:cs typeface="Helvetica Neue UltraLight"/>
              <a:sym typeface="Helvetica Neue UltraLight"/>
            </a:endParaRPr>
          </a:p>
        </p:txBody>
      </p:sp>
      <p:pic>
        <p:nvPicPr>
          <p:cNvPr id="3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5" y="0"/>
            <a:ext cx="24384001" cy="13716000"/>
          </a:xfrm>
          <a:prstGeom prst="rect">
            <a:avLst/>
          </a:prstGeom>
        </p:spPr>
      </p:pic>
      <p:sp>
        <p:nvSpPr>
          <p:cNvPr id="4" name="2 CuadroTexto"/>
          <p:cNvSpPr txBox="1"/>
          <p:nvPr/>
        </p:nvSpPr>
        <p:spPr>
          <a:xfrm>
            <a:off x="13436039" y="3803385"/>
            <a:ext cx="10077104" cy="144654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b">
            <a:spAutoFit/>
          </a:bodyPr>
          <a:lstStyle/>
          <a:p>
            <a:pPr algn="l" defTabSz="457200"/>
            <a:r>
              <a:rPr lang="es-CO" sz="4400" dirty="0" smtClean="0">
                <a:solidFill>
                  <a:schemeClr val="tx1"/>
                </a:solidFill>
                <a:latin typeface="Helvetica" panose="020B0604020202020204" pitchFamily="34" charset="0"/>
                <a:ea typeface="Tahoma" panose="020B0604030504040204" pitchFamily="34" charset="0"/>
                <a:cs typeface="Helvetica" panose="020B0604020202020204" pitchFamily="34" charset="0"/>
              </a:rPr>
              <a:t>SEGUIMIENTO A LA EJECUCIÓN PLAN ANUAL DE ADQUISICIONES </a:t>
            </a:r>
            <a:endParaRPr lang="es-ES" sz="4400" dirty="0">
              <a:solidFill>
                <a:schemeClr val="tx1"/>
              </a:solidFill>
              <a:latin typeface="Helvetica" panose="020B0604020202020204" pitchFamily="34" charset="0"/>
              <a:ea typeface="Tahoma" panose="020B0604030504040204" pitchFamily="34" charset="0"/>
              <a:cs typeface="Helvetica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1F541F5-EF2E-2345-8CCE-5F20648008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36039" y="5408790"/>
            <a:ext cx="9475667" cy="100840"/>
          </a:xfrm>
          <a:prstGeom prst="rect">
            <a:avLst/>
          </a:prstGeom>
        </p:spPr>
      </p:pic>
      <p:sp>
        <p:nvSpPr>
          <p:cNvPr id="9" name="11 CuadroTexto"/>
          <p:cNvSpPr txBox="1"/>
          <p:nvPr/>
        </p:nvSpPr>
        <p:spPr>
          <a:xfrm>
            <a:off x="13436039" y="5734536"/>
            <a:ext cx="9475667" cy="6463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CO" sz="3600" dirty="0" smtClean="0">
                <a:solidFill>
                  <a:srgbClr val="62BD19"/>
                </a:solidFill>
                <a:latin typeface="Helvetica" panose="020B0604020202020204" pitchFamily="34" charset="0"/>
                <a:ea typeface="Tahoma" panose="020B0604030504040204" pitchFamily="34" charset="0"/>
                <a:cs typeface="Helvetica" panose="020B0604020202020204" pitchFamily="34" charset="0"/>
                <a:sym typeface="Calibri"/>
              </a:rPr>
              <a:t>2019</a:t>
            </a:r>
            <a:endParaRPr lang="es-CO" sz="3600" dirty="0">
              <a:solidFill>
                <a:srgbClr val="62BD19"/>
              </a:solidFill>
              <a:latin typeface="Helvetica" panose="020B0604020202020204" pitchFamily="34" charset="0"/>
              <a:ea typeface="Tahoma" panose="020B0604030504040204" pitchFamily="34" charset="0"/>
              <a:cs typeface="Helvetica" panose="020B060402020202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30806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Your…">
            <a:extLst>
              <a:ext uri="{FF2B5EF4-FFF2-40B4-BE49-F238E27FC236}">
                <a16:creationId xmlns:a16="http://schemas.microsoft.com/office/drawing/2014/main" id="{23269EC4-0440-4672-BC10-8E3F08F37D3F}"/>
              </a:ext>
            </a:extLst>
          </p:cNvPr>
          <p:cNvSpPr/>
          <p:nvPr/>
        </p:nvSpPr>
        <p:spPr>
          <a:xfrm>
            <a:off x="1797020" y="5704307"/>
            <a:ext cx="20509527" cy="11818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s-ES" sz="2400" dirty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s-ES" sz="2400" dirty="0" smtClean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s-ES" sz="2400" dirty="0" smtClean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2400" dirty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1222" y="2589819"/>
            <a:ext cx="9445943" cy="55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538949"/>
              </p:ext>
            </p:extLst>
          </p:nvPr>
        </p:nvGraphicFramePr>
        <p:xfrm>
          <a:off x="8164286" y="9209314"/>
          <a:ext cx="8860971" cy="2481945"/>
        </p:xfrm>
        <a:graphic>
          <a:graphicData uri="http://schemas.openxmlformats.org/drawingml/2006/table">
            <a:tbl>
              <a:tblPr/>
              <a:tblGrid>
                <a:gridCol w="5355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3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PROCESOS PAA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CANTIDAD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procesos 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Proyectado a 1er trimestre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Tramitado 1er trimestre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</a:t>
                      </a:r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tramitado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5840" y="2589818"/>
            <a:ext cx="9627154" cy="55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Your…">
            <a:extLst>
              <a:ext uri="{FF2B5EF4-FFF2-40B4-BE49-F238E27FC236}">
                <a16:creationId xmlns:a16="http://schemas.microsoft.com/office/drawing/2014/main" id="{23269EC4-0440-4672-BC10-8E3F08F37D3F}"/>
              </a:ext>
            </a:extLst>
          </p:cNvPr>
          <p:cNvSpPr/>
          <p:nvPr/>
        </p:nvSpPr>
        <p:spPr>
          <a:xfrm>
            <a:off x="2175984" y="1107611"/>
            <a:ext cx="20870475" cy="886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s-ES" sz="7200" dirty="0" smtClean="0">
                <a:solidFill>
                  <a:srgbClr val="384F3B"/>
                </a:solidFill>
                <a:latin typeface="Helvetica" panose="020B0604020202020204" pitchFamily="34" charset="0"/>
                <a:ea typeface="Montserrat"/>
                <a:cs typeface="Helvetica" panose="020B0604020202020204" pitchFamily="34" charset="0"/>
              </a:rPr>
              <a:t>Seguimiento PAA 2019 - Trimestre I </a:t>
            </a:r>
            <a:endParaRPr lang="es-ES" sz="2400" dirty="0" smtClean="0">
              <a:solidFill>
                <a:srgbClr val="384F3B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2678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Your…">
            <a:extLst>
              <a:ext uri="{FF2B5EF4-FFF2-40B4-BE49-F238E27FC236}">
                <a16:creationId xmlns:a16="http://schemas.microsoft.com/office/drawing/2014/main" id="{23269EC4-0440-4672-BC10-8E3F08F37D3F}"/>
              </a:ext>
            </a:extLst>
          </p:cNvPr>
          <p:cNvSpPr/>
          <p:nvPr/>
        </p:nvSpPr>
        <p:spPr>
          <a:xfrm>
            <a:off x="1797020" y="5704307"/>
            <a:ext cx="20509527" cy="11818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s-ES" sz="2400" dirty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s-ES" sz="2400" dirty="0" smtClean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s-ES" sz="2400" dirty="0" smtClean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2400" dirty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417821"/>
              </p:ext>
            </p:extLst>
          </p:nvPr>
        </p:nvGraphicFramePr>
        <p:xfrm>
          <a:off x="8164286" y="9209314"/>
          <a:ext cx="8860971" cy="2978334"/>
        </p:xfrm>
        <a:graphic>
          <a:graphicData uri="http://schemas.openxmlformats.org/drawingml/2006/table">
            <a:tbl>
              <a:tblPr/>
              <a:tblGrid>
                <a:gridCol w="5355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3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PROCESOS PAA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CANTIDAD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procesos 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248*</a:t>
                      </a:r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Proyectado a </a:t>
                      </a:r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2° </a:t>
                      </a:r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trimestre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175</a:t>
                      </a:r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Tramitado </a:t>
                      </a:r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2° </a:t>
                      </a:r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trimestre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</a:t>
                      </a:r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tramitado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38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O" sz="2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*Actualizado a 31 de Julio de 2019.</a:t>
                      </a:r>
                      <a:endParaRPr lang="es-CO" sz="28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Your…">
            <a:extLst>
              <a:ext uri="{FF2B5EF4-FFF2-40B4-BE49-F238E27FC236}">
                <a16:creationId xmlns:a16="http://schemas.microsoft.com/office/drawing/2014/main" id="{23269EC4-0440-4672-BC10-8E3F08F37D3F}"/>
              </a:ext>
            </a:extLst>
          </p:cNvPr>
          <p:cNvSpPr/>
          <p:nvPr/>
        </p:nvSpPr>
        <p:spPr>
          <a:xfrm>
            <a:off x="2175984" y="1107611"/>
            <a:ext cx="20870475" cy="886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s-ES" sz="7200" dirty="0" smtClean="0">
                <a:solidFill>
                  <a:srgbClr val="384F3B"/>
                </a:solidFill>
                <a:latin typeface="Helvetica" panose="020B0604020202020204" pitchFamily="34" charset="0"/>
                <a:ea typeface="Montserrat"/>
                <a:cs typeface="Helvetica" panose="020B0604020202020204" pitchFamily="34" charset="0"/>
              </a:rPr>
              <a:t>Seguimiento PAA 2019 - Trimestre II </a:t>
            </a:r>
            <a:endParaRPr lang="es-ES" sz="2400" dirty="0" smtClean="0">
              <a:solidFill>
                <a:srgbClr val="384F3B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0296" y="2589819"/>
            <a:ext cx="9176251" cy="578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423" y="2589819"/>
            <a:ext cx="9657360" cy="578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39350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Your…">
            <a:extLst>
              <a:ext uri="{FF2B5EF4-FFF2-40B4-BE49-F238E27FC236}">
                <a16:creationId xmlns:a16="http://schemas.microsoft.com/office/drawing/2014/main" id="{23269EC4-0440-4672-BC10-8E3F08F37D3F}"/>
              </a:ext>
            </a:extLst>
          </p:cNvPr>
          <p:cNvSpPr/>
          <p:nvPr/>
        </p:nvSpPr>
        <p:spPr>
          <a:xfrm>
            <a:off x="1797020" y="5704307"/>
            <a:ext cx="20509527" cy="11818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s-ES" sz="2400" dirty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s-ES" sz="2400" dirty="0" smtClean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lang="es-ES" sz="2400" dirty="0" smtClean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2400" dirty="0">
              <a:solidFill>
                <a:schemeClr val="tx1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652745"/>
              </p:ext>
            </p:extLst>
          </p:nvPr>
        </p:nvGraphicFramePr>
        <p:xfrm>
          <a:off x="8164286" y="9209314"/>
          <a:ext cx="8860971" cy="2978334"/>
        </p:xfrm>
        <a:graphic>
          <a:graphicData uri="http://schemas.openxmlformats.org/drawingml/2006/table">
            <a:tbl>
              <a:tblPr/>
              <a:tblGrid>
                <a:gridCol w="5355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389"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PROCESOS PAA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CANTIDAD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procesos 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250*</a:t>
                      </a:r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Proyectado a </a:t>
                      </a:r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3er </a:t>
                      </a:r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trimestre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219</a:t>
                      </a:r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Tramitado </a:t>
                      </a:r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3er </a:t>
                      </a:r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trimestre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179</a:t>
                      </a:r>
                      <a:endParaRPr lang="es-CO" sz="2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l" fontAlgn="b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</a:t>
                      </a:r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tramitado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38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O" sz="2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*Actualizado a </a:t>
                      </a:r>
                      <a:r>
                        <a:rPr lang="es-CO" sz="2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  <a:r>
                        <a:rPr lang="es-CO" sz="2800" b="0" i="1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CO" sz="2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 septiembre </a:t>
                      </a:r>
                      <a:r>
                        <a:rPr lang="es-CO" sz="2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 2019.</a:t>
                      </a:r>
                      <a:endParaRPr lang="es-CO" sz="28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Your…">
            <a:extLst>
              <a:ext uri="{FF2B5EF4-FFF2-40B4-BE49-F238E27FC236}">
                <a16:creationId xmlns:a16="http://schemas.microsoft.com/office/drawing/2014/main" id="{23269EC4-0440-4672-BC10-8E3F08F37D3F}"/>
              </a:ext>
            </a:extLst>
          </p:cNvPr>
          <p:cNvSpPr/>
          <p:nvPr/>
        </p:nvSpPr>
        <p:spPr>
          <a:xfrm>
            <a:off x="2175984" y="1107611"/>
            <a:ext cx="20870475" cy="8863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l" defTabSz="1155716">
              <a:lnSpc>
                <a:spcPct val="80000"/>
              </a:lnSpc>
              <a:defRPr sz="7200">
                <a:solidFill>
                  <a:srgbClr val="323C4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s-ES" sz="7200" dirty="0" smtClean="0">
                <a:solidFill>
                  <a:srgbClr val="384F3B"/>
                </a:solidFill>
                <a:latin typeface="Helvetica" panose="020B0604020202020204" pitchFamily="34" charset="0"/>
                <a:ea typeface="Montserrat"/>
                <a:cs typeface="Helvetica" panose="020B0604020202020204" pitchFamily="34" charset="0"/>
              </a:rPr>
              <a:t>Seguimiento PAA 2019 - Trimestre </a:t>
            </a:r>
            <a:r>
              <a:rPr lang="es-ES" sz="7200" dirty="0" smtClean="0">
                <a:solidFill>
                  <a:srgbClr val="384F3B"/>
                </a:solidFill>
                <a:latin typeface="Helvetica" panose="020B0604020202020204" pitchFamily="34" charset="0"/>
                <a:ea typeface="Montserrat"/>
                <a:cs typeface="Helvetica" panose="020B0604020202020204" pitchFamily="34" charset="0"/>
              </a:rPr>
              <a:t>III </a:t>
            </a:r>
            <a:endParaRPr lang="es-ES" sz="2400" dirty="0" smtClean="0">
              <a:solidFill>
                <a:srgbClr val="384F3B"/>
              </a:solidFill>
              <a:latin typeface="Helvetica" panose="020B0604020202020204" pitchFamily="34" charset="0"/>
              <a:ea typeface="Montserrat"/>
              <a:cs typeface="Helvetica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16209" y="2129963"/>
            <a:ext cx="9658800" cy="631263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971" y="2129962"/>
            <a:ext cx="9658800" cy="631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4557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8085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New_Template8">
  <a:themeElements>
    <a:clrScheme name="Custom 91">
      <a:dk1>
        <a:srgbClr val="262E31"/>
      </a:dk1>
      <a:lt1>
        <a:srgbClr val="FFFFFF"/>
      </a:lt1>
      <a:dk2>
        <a:srgbClr val="262E31"/>
      </a:dk2>
      <a:lt2>
        <a:srgbClr val="FFFFFF"/>
      </a:lt2>
      <a:accent1>
        <a:srgbClr val="E8E8E8"/>
      </a:accent1>
      <a:accent2>
        <a:srgbClr val="C5C5C5"/>
      </a:accent2>
      <a:accent3>
        <a:srgbClr val="808080"/>
      </a:accent3>
      <a:accent4>
        <a:srgbClr val="FFFFFF"/>
      </a:accent4>
      <a:accent5>
        <a:srgbClr val="3BB18F"/>
      </a:accent5>
      <a:accent6>
        <a:srgbClr val="262E31"/>
      </a:accent6>
      <a:hlink>
        <a:srgbClr val="808080"/>
      </a:hlink>
      <a:folHlink>
        <a:srgbClr val="C5C5C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New_Templat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Helvetica Neue UltraLight"/>
            <a:ea typeface="Helvetica Neue UltraLight"/>
            <a:cs typeface="Helvetica Neue UltraLight"/>
            <a:sym typeface="Helvetica Neue Ul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5">
              <a:alpha val="75000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t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UltraLight"/>
            <a:ea typeface="Helvetica Neue UltraLight"/>
            <a:cs typeface="Helvetica Neue UltraLight"/>
            <a:sym typeface="Helvetica Neue Ul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8">
  <a:themeElements>
    <a:clrScheme name="New_Template8">
      <a:dk1>
        <a:srgbClr val="000000"/>
      </a:dk1>
      <a:lt1>
        <a:srgbClr val="FFFFFF"/>
      </a:lt1>
      <a:dk2>
        <a:srgbClr val="5B5854"/>
      </a:dk2>
      <a:lt2>
        <a:srgbClr val="C9C3BA"/>
      </a:lt2>
      <a:accent1>
        <a:srgbClr val="708CA5"/>
      </a:accent1>
      <a:accent2>
        <a:srgbClr val="80A7A7"/>
      </a:accent2>
      <a:accent3>
        <a:srgbClr val="98A66D"/>
      </a:accent3>
      <a:accent4>
        <a:srgbClr val="CF9E5B"/>
      </a:accent4>
      <a:accent5>
        <a:srgbClr val="C87C6D"/>
      </a:accent5>
      <a:accent6>
        <a:srgbClr val="837B9A"/>
      </a:accent6>
      <a:hlink>
        <a:srgbClr val="0000FF"/>
      </a:hlink>
      <a:folHlink>
        <a:srgbClr val="FF00FF"/>
      </a:folHlink>
    </a:clrScheme>
    <a:fontScheme name="New_Template8">
      <a:majorFont>
        <a:latin typeface="Futura"/>
        <a:ea typeface="Futura"/>
        <a:cs typeface="Futura"/>
      </a:majorFont>
      <a:minorFont>
        <a:latin typeface="Futura"/>
        <a:ea typeface="Futura"/>
        <a:cs typeface="Futura"/>
      </a:minorFont>
    </a:fontScheme>
    <a:fmtScheme name="New_Templat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Helvetica Neue UltraLight"/>
            <a:ea typeface="Helvetica Neue UltraLight"/>
            <a:cs typeface="Helvetica Neue UltraLight"/>
            <a:sym typeface="Helvetica Neue Ul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5">
              <a:alpha val="75000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t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 UltraLight"/>
            <a:ea typeface="Helvetica Neue UltraLight"/>
            <a:cs typeface="Helvetica Neue UltraLight"/>
            <a:sym typeface="Helvetica Neue Ultra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9503</TotalTime>
  <Words>100</Words>
  <Application>Microsoft Office PowerPoint</Application>
  <PresentationFormat>Personalizado</PresentationFormat>
  <Paragraphs>43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Calibri</vt:lpstr>
      <vt:lpstr>Helvetica</vt:lpstr>
      <vt:lpstr>Helvetica Neue UltraLight</vt:lpstr>
      <vt:lpstr>Lucida Grande</vt:lpstr>
      <vt:lpstr>Montserrat</vt:lpstr>
      <vt:lpstr>Tahoma</vt:lpstr>
      <vt:lpstr>New_Template8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Leiva</dc:creator>
  <cp:lastModifiedBy>ISRAEL LEANDRO MORALES VILLALOBOS</cp:lastModifiedBy>
  <cp:revision>330</cp:revision>
  <cp:lastPrinted>2019-01-02T13:45:37Z</cp:lastPrinted>
  <dcterms:modified xsi:type="dcterms:W3CDTF">2019-10-24T16:37:58Z</dcterms:modified>
</cp:coreProperties>
</file>